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4"/>
    <p:sldMasterId id="2147483717" r:id="rId5"/>
    <p:sldMasterId id="2147483648" r:id="rId6"/>
    <p:sldMasterId id="2147483721" r:id="rId7"/>
    <p:sldMasterId id="2147483722" r:id="rId8"/>
    <p:sldMasterId id="2147483713" r:id="rId9"/>
    <p:sldMasterId id="2147483714" r:id="rId10"/>
  </p:sldMasterIdLst>
  <p:notesMasterIdLst>
    <p:notesMasterId r:id="rId24"/>
  </p:notesMasterIdLst>
  <p:sldIdLst>
    <p:sldId id="256" r:id="rId11"/>
    <p:sldId id="257" r:id="rId12"/>
    <p:sldId id="275" r:id="rId13"/>
    <p:sldId id="274" r:id="rId14"/>
    <p:sldId id="261" r:id="rId15"/>
    <p:sldId id="278" r:id="rId16"/>
    <p:sldId id="271" r:id="rId17"/>
    <p:sldId id="273" r:id="rId18"/>
    <p:sldId id="270" r:id="rId19"/>
    <p:sldId id="268" r:id="rId20"/>
    <p:sldId id="279" r:id="rId21"/>
    <p:sldId id="277" r:id="rId22"/>
    <p:sldId id="264"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anose="020B0300000000000000"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anose="020B0300000000000000"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E9B5F-10DC-E4CF-ABC9-2FF92ABEE899}" v="30" dt="2023-10-13T17:56:27.341"/>
    <p1510:client id="{20331824-0E78-AF4D-A63F-AFFFB189ABE1}" v="52" dt="2023-10-13T16:27:29.711"/>
    <p1510:client id="{47C839D7-AC31-438E-04F8-D519391E8487}" v="15" dt="2023-10-12T17:22:42.382"/>
    <p1510:client id="{E3A90A73-50D9-5808-E6F7-9A82484E4B0B}" v="16" dt="2023-10-13T16:26:44.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A978D41-7074-40A0-8A8E-A985EF74172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67" name="Rectangle 3">
            <a:extLst>
              <a:ext uri="{FF2B5EF4-FFF2-40B4-BE49-F238E27FC236}">
                <a16:creationId xmlns:a16="http://schemas.microsoft.com/office/drawing/2014/main" id="{DE5BD2B1-1938-4D49-82F2-06E4AC77EF9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ヒラギノ角ゴ Pro W3" charset="0"/>
                <a:cs typeface="+mn-cs"/>
              </a:defRPr>
            </a:lvl1pPr>
          </a:lstStyle>
          <a:p>
            <a:pPr>
              <a:defRPr/>
            </a:pPr>
            <a:endParaRPr lang="en-GB"/>
          </a:p>
        </p:txBody>
      </p:sp>
      <p:sp>
        <p:nvSpPr>
          <p:cNvPr id="3076" name="Rectangle 4">
            <a:extLst>
              <a:ext uri="{FF2B5EF4-FFF2-40B4-BE49-F238E27FC236}">
                <a16:creationId xmlns:a16="http://schemas.microsoft.com/office/drawing/2014/main" id="{EFE5E8D2-C487-794D-B51E-A36D4BAAACB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5AE4196D-6121-4CF8-BB11-7EC03D4826E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3670" name="Rectangle 6">
            <a:extLst>
              <a:ext uri="{FF2B5EF4-FFF2-40B4-BE49-F238E27FC236}">
                <a16:creationId xmlns:a16="http://schemas.microsoft.com/office/drawing/2014/main" id="{5739531D-E977-492B-89BC-4A5F23C8569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71" name="Rectangle 7">
            <a:extLst>
              <a:ext uri="{FF2B5EF4-FFF2-40B4-BE49-F238E27FC236}">
                <a16:creationId xmlns:a16="http://schemas.microsoft.com/office/drawing/2014/main" id="{9B85C269-D8CF-43EC-8D7A-09DE5D8AD4B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ea typeface="ヒラギノ角ゴ Pro W3" pitchFamily="-84" charset="-128"/>
              </a:defRPr>
            </a:lvl1pPr>
          </a:lstStyle>
          <a:p>
            <a:pPr>
              <a:defRPr/>
            </a:pPr>
            <a:fld id="{8C4377FC-F24F-704B-9E5C-5852303664E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Arial" panose="020B0604020202020204" pitchFamily="34" charset="0"/>
              </a:rPr>
              <a:t>Christian Aid response and content:</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Christian Aid’s established partners in Gaza are ready to respond with medical relief and community-led initiatives such as food, shelter, sanitation and protection.   </a:t>
            </a:r>
            <a:endParaRPr lang="en-US" b="0" i="0">
              <a:solidFill>
                <a:srgbClr val="000000"/>
              </a:solidFill>
              <a:effectLst/>
              <a:latin typeface="Arial" panose="020B0604020202020204" pitchFamily="34" charset="0"/>
            </a:endParaRPr>
          </a:p>
          <a:p>
            <a:pPr algn="l" rtl="0" fontAlgn="base"/>
            <a:r>
              <a:rPr lang="en-US" sz="1800" b="0" i="0" u="sng">
                <a:solidFill>
                  <a:srgbClr val="000000"/>
                </a:solidFill>
                <a:effectLst/>
                <a:latin typeface="Arial" panose="020B0604020202020204" pitchFamily="34" charset="0"/>
              </a:rPr>
              <a:t>As background:</a:t>
            </a:r>
            <a:r>
              <a:rPr lang="en-US" sz="1800" b="0" i="0">
                <a:solidFill>
                  <a:srgbClr val="000000"/>
                </a:solidFill>
                <a:effectLst/>
                <a:latin typeface="Arial" panose="020B0604020202020204" pitchFamily="34" charset="0"/>
              </a:rPr>
              <a:t> </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Christian Aid has been working with the poorest and most vulnerable people in the Middle East since the early 1950s, when we provided humanitarian relief to Palestinian refugees. </a:t>
            </a:r>
            <a:endParaRPr lang="en-US" b="0" i="0">
              <a:solidFill>
                <a:srgbClr val="000000"/>
              </a:solidFill>
              <a:effectLst/>
              <a:latin typeface="Arial" panose="020B0604020202020204" pitchFamily="34" charset="0"/>
            </a:endParaRPr>
          </a:p>
          <a:p>
            <a:r>
              <a:rPr lang="en-US" sz="1800" b="0" i="0">
                <a:solidFill>
                  <a:srgbClr val="000000"/>
                </a:solidFill>
                <a:effectLst/>
                <a:latin typeface="Arial"/>
                <a:ea typeface="ヒラギノ角ゴ Pro W3"/>
                <a:cs typeface="Arial"/>
              </a:rPr>
              <a:t>Today, as Palestinians continue to experience exile, blockade, relentless spikes in violence and huge </a:t>
            </a:r>
            <a:r>
              <a:rPr lang="en-US" sz="1800">
                <a:solidFill>
                  <a:srgbClr val="000000"/>
                </a:solidFill>
                <a:latin typeface="Arial"/>
                <a:ea typeface="ヒラギノ角ゴ Pro W3"/>
                <a:cs typeface="Arial"/>
              </a:rPr>
              <a:t>increases</a:t>
            </a:r>
            <a:r>
              <a:rPr lang="en-US" sz="1800" b="0" i="0">
                <a:solidFill>
                  <a:srgbClr val="000000"/>
                </a:solidFill>
                <a:effectLst/>
                <a:latin typeface="Arial"/>
                <a:ea typeface="ヒラギノ角ゴ Pro W3"/>
                <a:cs typeface="Arial"/>
              </a:rPr>
              <a:t> in </a:t>
            </a:r>
            <a:r>
              <a:rPr lang="en-US" sz="1800">
                <a:solidFill>
                  <a:srgbClr val="000000"/>
                </a:solidFill>
                <a:latin typeface="Arial"/>
                <a:ea typeface="ヒラギノ角ゴ Pro W3"/>
                <a:cs typeface="Arial"/>
              </a:rPr>
              <a:t>land</a:t>
            </a:r>
            <a:r>
              <a:rPr lang="en-US" sz="1800" b="0" i="0">
                <a:solidFill>
                  <a:srgbClr val="000000"/>
                </a:solidFill>
                <a:effectLst/>
                <a:latin typeface="Arial"/>
                <a:ea typeface="ヒラギノ角ゴ Pro W3"/>
                <a:cs typeface="Arial"/>
              </a:rPr>
              <a:t> dispossession, we work with Palestinian and Israeli partners to protect human rights and promote resilience for Palestinian communities and civil society.  </a:t>
            </a:r>
            <a:endParaRPr lang="en-US" b="0" i="0">
              <a:solidFill>
                <a:srgbClr val="000000"/>
              </a:solidFill>
              <a:effectLst/>
              <a:latin typeface="Arial"/>
              <a:ea typeface="ヒラギノ角ゴ Pro W3"/>
              <a:cs typeface="Arial"/>
            </a:endParaRPr>
          </a:p>
          <a:p>
            <a:endParaRPr lang="en-US" sz="1800">
              <a:solidFill>
                <a:srgbClr val="000000"/>
              </a:solidFill>
              <a:latin typeface="Arial"/>
              <a:ea typeface="ヒラギノ角ゴ Pro W3"/>
              <a:cs typeface="Arial"/>
            </a:endParaRPr>
          </a:p>
          <a:p>
            <a:r>
              <a:rPr lang="en-US">
                <a:solidFill>
                  <a:srgbClr val="000000"/>
                </a:solidFill>
                <a:latin typeface="Arial"/>
                <a:ea typeface="ヒラギノ角ゴ Pro W3"/>
                <a:cs typeface="Arial"/>
              </a:rPr>
              <a:t>We're also actively exploring how we can support Israeli civilians who’ve been directly affected by the violence.</a:t>
            </a:r>
            <a:endParaRPr lang="en-US">
              <a:latin typeface="Arial"/>
              <a:ea typeface="ヒラギノ角ゴ Pro W3"/>
              <a:cs typeface="Arial"/>
            </a:endParaRPr>
          </a:p>
          <a:p>
            <a:endParaRPr lang="en-US" sz="1800">
              <a:solidFill>
                <a:srgbClr val="000000"/>
              </a:solidFill>
              <a:latin typeface="Arial"/>
              <a:ea typeface="ヒラギノ角ゴ Pro W3"/>
              <a:cs typeface="Arial"/>
            </a:endParaRPr>
          </a:p>
          <a:p>
            <a:r>
              <a:rPr lang="en-US">
                <a:solidFill>
                  <a:srgbClr val="000000"/>
                </a:solidFill>
                <a:latin typeface="Arial"/>
                <a:ea typeface="ヒラギノ角ゴ Pro W3"/>
                <a:cs typeface="Arial"/>
              </a:rPr>
              <a:t>by supporting Christian aid Your church can save lives. But the situation is changing daily, and we must act quickly. We already have trusted humanitarian partners based in Gaza, ready to respond with medical relief, food, shelter and sanitation, as soon as it’s safe to do so. </a:t>
            </a:r>
          </a:p>
          <a:p>
            <a:endParaRPr lang="en-US">
              <a:solidFill>
                <a:srgbClr val="000000"/>
              </a:solidFill>
              <a:latin typeface="Arial"/>
              <a:ea typeface="ヒラギノ角ゴ Pro W3"/>
              <a:cs typeface="Arial"/>
            </a:endParaRPr>
          </a:p>
          <a:p>
            <a:r>
              <a:rPr lang="en-US">
                <a:solidFill>
                  <a:srgbClr val="000000"/>
                </a:solidFill>
                <a:latin typeface="Arial"/>
                <a:ea typeface="ヒラギノ角ゴ Pro W3"/>
                <a:cs typeface="Arial"/>
              </a:rPr>
              <a:t>We're also actively exploring how we can support Israeli civilians who’ve been directly affected by the violence. </a:t>
            </a:r>
            <a:endParaRPr lang="en-US">
              <a:latin typeface="Arial"/>
              <a:ea typeface="ヒラギノ角ゴ Pro W3"/>
              <a:cs typeface="Arial"/>
            </a:endParaRPr>
          </a:p>
          <a:p>
            <a:endParaRPr lang="en-US" sz="1800">
              <a:solidFill>
                <a:srgbClr val="000000"/>
              </a:solidFill>
              <a:latin typeface="Arial"/>
              <a:ea typeface="ヒラギノ角ゴ Pro W3"/>
              <a:cs typeface="Arial"/>
            </a:endParaRPr>
          </a:p>
          <a:p>
            <a:pPr algn="l"/>
            <a:r>
              <a:rPr lang="en-US" sz="1800" b="0" i="0">
                <a:solidFill>
                  <a:srgbClr val="000000"/>
                </a:solidFill>
                <a:effectLst/>
                <a:latin typeface="Arial"/>
                <a:ea typeface="ヒラギノ角ゴ Pro W3"/>
                <a:cs typeface="Arial"/>
              </a:rPr>
              <a:t>All our work aims to support the foundations for a just, lasting peace for all. </a:t>
            </a:r>
            <a:endParaRPr lang="en-US" b="0" i="0">
              <a:solidFill>
                <a:srgbClr val="000000"/>
              </a:solidFill>
              <a:effectLst/>
              <a:latin typeface="Arial"/>
              <a:ea typeface="ヒラギノ角ゴ Pro W3"/>
              <a:cs typeface="Arial"/>
            </a:endParaRP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Protect, promote and defend human rights for the protection of Palestinians in the Middle East.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Strengthen the resilience of individuals, communities and institutions, so they can respond when faced with threats to their lives, land and livelihoods. </a:t>
            </a:r>
          </a:p>
          <a:p>
            <a:pPr algn="l" rtl="0" fontAlgn="base">
              <a:buFont typeface="Arial" panose="020B0604020202020204" pitchFamily="34" charset="0"/>
              <a:buChar char="•"/>
            </a:pPr>
            <a:r>
              <a:rPr lang="en-US" sz="1800" b="0" i="0">
                <a:solidFill>
                  <a:srgbClr val="000000"/>
                </a:solidFill>
                <a:effectLst/>
                <a:latin typeface="Arial" panose="020B0604020202020204" pitchFamily="34" charset="0"/>
              </a:rPr>
              <a:t>Deliver humanitarian responses that are accountable, impartial and strengthen local capacity. </a:t>
            </a:r>
          </a:p>
          <a:p>
            <a:endParaRPr lang="en-GB"/>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4</a:t>
            </a:fld>
            <a:endParaRPr lang="en-GB" altLang="en-US"/>
          </a:p>
        </p:txBody>
      </p:sp>
    </p:spTree>
    <p:extLst>
      <p:ext uri="{BB962C8B-B14F-4D97-AF65-F5344CB8AC3E}">
        <p14:creationId xmlns:p14="http://schemas.microsoft.com/office/powerpoint/2010/main" val="187276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ea typeface="ヒラギノ角ゴ Pro W3"/>
                <a:cs typeface="Arial"/>
              </a:rPr>
              <a:t>We don’t currently have pictures to share with you. Our partners are working in the most devastating of circumstances.  We’ll update our website and social media with images when they are available.</a:t>
            </a:r>
          </a:p>
          <a:p>
            <a:endParaRPr lang="en-GB">
              <a:cs typeface="Arial"/>
            </a:endParaRPr>
          </a:p>
          <a:p>
            <a:r>
              <a:rPr lang="en-US">
                <a:latin typeface="Arial"/>
                <a:ea typeface="ヒラギノ角ゴ Pro W3"/>
                <a:cs typeface="Arial"/>
              </a:rPr>
              <a:t>Our long established partners in the region are on the ground now, ready to respond as soon as it is safe to do so.</a:t>
            </a:r>
            <a:r>
              <a:rPr lang="en-US" b="1">
                <a:latin typeface="Arial"/>
                <a:ea typeface="ヒラギノ角ゴ Pro W3"/>
                <a:cs typeface="Arial"/>
              </a:rPr>
              <a:t> </a:t>
            </a:r>
            <a:r>
              <a:rPr lang="en-US">
                <a:latin typeface="Arial"/>
                <a:ea typeface="ヒラギノ角ゴ Pro W3"/>
                <a:cs typeface="Arial"/>
              </a:rPr>
              <a:t>But the impact of the crisis is huge, and we need help from churches like yours to reach as many people as possible. Your donation today could help provide vital emergency supplies such as medical relief, food, and shelter. </a:t>
            </a:r>
            <a:endParaRPr lang="en-GB">
              <a:latin typeface="Arial"/>
              <a:cs typeface="Arial"/>
            </a:endParaRPr>
          </a:p>
          <a:p>
            <a:endParaRPr lang="en-US">
              <a:cs typeface="Arial"/>
            </a:endParaRPr>
          </a:p>
          <a:p>
            <a:r>
              <a:rPr lang="en-US">
                <a:latin typeface="Arial"/>
                <a:cs typeface="Arial"/>
              </a:rPr>
              <a:t>If your congregation is not able to hold a collection today, please still use the resources we have created to help your church prayerfully respond to this crisis.</a:t>
            </a:r>
          </a:p>
          <a:p>
            <a:endParaRPr lang="en-GB"/>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5</a:t>
            </a:fld>
            <a:endParaRPr lang="en-GB" altLang="en-US"/>
          </a:p>
        </p:txBody>
      </p:sp>
    </p:spTree>
    <p:extLst>
      <p:ext uri="{BB962C8B-B14F-4D97-AF65-F5344CB8AC3E}">
        <p14:creationId xmlns:p14="http://schemas.microsoft.com/office/powerpoint/2010/main" val="14497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Arial" panose="020B0604020202020204" pitchFamily="34" charset="0"/>
              </a:rPr>
              <a:t>A prayer for peace in the Middle East written by The Very </a:t>
            </a:r>
            <a:r>
              <a:rPr lang="en-US" sz="1800" b="0" i="0" err="1">
                <a:solidFill>
                  <a:srgbClr val="000000"/>
                </a:solidFill>
                <a:effectLst/>
                <a:latin typeface="Arial" panose="020B0604020202020204" pitchFamily="34" charset="0"/>
              </a:rPr>
              <a:t>Revd</a:t>
            </a:r>
            <a:r>
              <a:rPr lang="en-US" sz="1800" b="0" i="0">
                <a:solidFill>
                  <a:srgbClr val="000000"/>
                </a:solidFill>
                <a:effectLst/>
                <a:latin typeface="Arial" panose="020B0604020202020204" pitchFamily="34" charset="0"/>
              </a:rPr>
              <a:t> Canon Richard Swell, Dean of St George's College Jerusalem. </a:t>
            </a:r>
            <a:endParaRPr lang="en-GB"/>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8</a:t>
            </a:fld>
            <a:endParaRPr lang="en-GB" altLang="en-US"/>
          </a:p>
        </p:txBody>
      </p:sp>
    </p:spTree>
    <p:extLst>
      <p:ext uri="{BB962C8B-B14F-4D97-AF65-F5344CB8AC3E}">
        <p14:creationId xmlns:p14="http://schemas.microsoft.com/office/powerpoint/2010/main" val="366140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these pointers to create your own prayer for peace, justice and reconciliation</a:t>
            </a: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smtClean="0"/>
              <a:pPr>
                <a:defRPr/>
              </a:pPr>
              <a:t>9</a:t>
            </a:fld>
            <a:endParaRPr lang="en-GB" altLang="en-US"/>
          </a:p>
        </p:txBody>
      </p:sp>
    </p:spTree>
    <p:extLst>
      <p:ext uri="{BB962C8B-B14F-4D97-AF65-F5344CB8AC3E}">
        <p14:creationId xmlns:p14="http://schemas.microsoft.com/office/powerpoint/2010/main" val="133719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By holding a church collection, your church can reach those most affected.</a:t>
            </a:r>
            <a:r>
              <a:rPr lang="en-US">
                <a:latin typeface="Arial"/>
                <a:cs typeface="Arial"/>
              </a:rPr>
              <a:t> </a:t>
            </a:r>
            <a:r>
              <a:rPr lang="en-US" b="1">
                <a:latin typeface="Arial"/>
                <a:cs typeface="Arial"/>
              </a:rPr>
              <a:t>Together, we can be a beacon of hope in a time of darkness. </a:t>
            </a:r>
            <a:endParaRPr lang="en-US">
              <a:latin typeface="Arial"/>
              <a:cs typeface="Arial"/>
            </a:endParaRP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a:pPr>
                <a:defRPr/>
              </a:pPr>
              <a:t>10</a:t>
            </a:fld>
            <a:endParaRPr lang="en-GB" altLang="en-US"/>
          </a:p>
        </p:txBody>
      </p:sp>
    </p:spTree>
    <p:extLst>
      <p:ext uri="{BB962C8B-B14F-4D97-AF65-F5344CB8AC3E}">
        <p14:creationId xmlns:p14="http://schemas.microsoft.com/office/powerpoint/2010/main" val="230810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Thank you for showing those caught up in this terrible crisis that they have a community of people supporting them.</a:t>
            </a:r>
            <a:endParaRPr lang="en-US">
              <a:latin typeface="Arial"/>
              <a:cs typeface="Arial"/>
            </a:endParaRPr>
          </a:p>
        </p:txBody>
      </p:sp>
      <p:sp>
        <p:nvSpPr>
          <p:cNvPr id="4" name="Slide Number Placeholder 3"/>
          <p:cNvSpPr>
            <a:spLocks noGrp="1"/>
          </p:cNvSpPr>
          <p:nvPr>
            <p:ph type="sldNum" sz="quarter" idx="5"/>
          </p:nvPr>
        </p:nvSpPr>
        <p:spPr/>
        <p:txBody>
          <a:bodyPr/>
          <a:lstStyle/>
          <a:p>
            <a:pPr>
              <a:defRPr/>
            </a:pPr>
            <a:fld id="{8C4377FC-F24F-704B-9E5C-5852303664E3}" type="slidenum">
              <a:rPr lang="en-GB" altLang="en-US"/>
              <a:pPr>
                <a:defRPr/>
              </a:pPr>
              <a:t>11</a:t>
            </a:fld>
            <a:endParaRPr lang="en-GB" altLang="en-US"/>
          </a:p>
        </p:txBody>
      </p:sp>
    </p:spTree>
    <p:extLst>
      <p:ext uri="{BB962C8B-B14F-4D97-AF65-F5344CB8AC3E}">
        <p14:creationId xmlns:p14="http://schemas.microsoft.com/office/powerpoint/2010/main" val="120448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A Template -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F645-3B47-784D-A360-965741BFCB8F}"/>
              </a:ext>
            </a:extLst>
          </p:cNvPr>
          <p:cNvSpPr>
            <a:spLocks noGrp="1"/>
          </p:cNvSpPr>
          <p:nvPr>
            <p:ph type="title" hasCustomPrompt="1"/>
          </p:nvPr>
        </p:nvSpPr>
        <p:spPr>
          <a:xfrm>
            <a:off x="1160165" y="620688"/>
            <a:ext cx="6823670" cy="4824536"/>
          </a:xfrm>
        </p:spPr>
        <p:txBody>
          <a:bodyPr/>
          <a:lstStyle>
            <a:lvl1pPr>
              <a:defRPr b="1" i="0">
                <a:latin typeface="Arial" panose="020B0604020202020204" pitchFamily="34" charset="0"/>
                <a:cs typeface="Arial" panose="020B0604020202020204" pitchFamily="34" charset="0"/>
              </a:defRPr>
            </a:lvl1pPr>
          </a:lstStyle>
          <a:p>
            <a:r>
              <a:rPr lang="en-GB"/>
              <a:t>Short title goes here</a:t>
            </a:r>
            <a:endParaRPr lang="en-US"/>
          </a:p>
        </p:txBody>
      </p:sp>
    </p:spTree>
    <p:extLst>
      <p:ext uri="{BB962C8B-B14F-4D97-AF65-F5344CB8AC3E}">
        <p14:creationId xmlns:p14="http://schemas.microsoft.com/office/powerpoint/2010/main" val="60895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 Template - Vide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FB03-A776-1D4A-963C-8EA3430FA136}"/>
              </a:ext>
            </a:extLst>
          </p:cNvPr>
          <p:cNvSpPr>
            <a:spLocks noGrp="1"/>
          </p:cNvSpPr>
          <p:nvPr>
            <p:ph type="title" hasCustomPrompt="1"/>
          </p:nvPr>
        </p:nvSpPr>
        <p:spPr>
          <a:xfrm>
            <a:off x="628650" y="652487"/>
            <a:ext cx="7886700" cy="759619"/>
          </a:xfrm>
        </p:spPr>
        <p:txBody>
          <a:bodyPr/>
          <a:lstStyle>
            <a:lvl1pPr>
              <a:defRPr>
                <a:latin typeface="+mj-lt"/>
              </a:defRPr>
            </a:lvl1pPr>
          </a:lstStyle>
          <a:p>
            <a:r>
              <a:rPr lang="en-GB"/>
              <a:t>Video </a:t>
            </a:r>
            <a:endParaRPr lang="en-US"/>
          </a:p>
        </p:txBody>
      </p:sp>
      <p:sp>
        <p:nvSpPr>
          <p:cNvPr id="5" name="Media Placeholder 4">
            <a:extLst>
              <a:ext uri="{FF2B5EF4-FFF2-40B4-BE49-F238E27FC236}">
                <a16:creationId xmlns:a16="http://schemas.microsoft.com/office/drawing/2014/main" id="{4C2DAD14-1745-5848-B6B4-BEFBF1ECD06E}"/>
              </a:ext>
            </a:extLst>
          </p:cNvPr>
          <p:cNvSpPr>
            <a:spLocks noGrp="1"/>
          </p:cNvSpPr>
          <p:nvPr>
            <p:ph type="media" sz="quarter" idx="11" hasCustomPrompt="1"/>
          </p:nvPr>
        </p:nvSpPr>
        <p:spPr>
          <a:xfrm>
            <a:off x="628650" y="1484784"/>
            <a:ext cx="7886700" cy="3959225"/>
          </a:xfrm>
        </p:spPr>
        <p:txBody>
          <a:bodyPr anchor="ctr"/>
          <a:lstStyle>
            <a:lvl1pPr algn="ctr">
              <a:defRPr>
                <a:latin typeface="+mn-lt"/>
              </a:defRPr>
            </a:lvl1pPr>
          </a:lstStyle>
          <a:p>
            <a:r>
              <a:rPr lang="en-US"/>
              <a:t>Insert video here </a:t>
            </a:r>
          </a:p>
        </p:txBody>
      </p:sp>
      <p:sp>
        <p:nvSpPr>
          <p:cNvPr id="6" name="Rectangle 6">
            <a:extLst>
              <a:ext uri="{FF2B5EF4-FFF2-40B4-BE49-F238E27FC236}">
                <a16:creationId xmlns:a16="http://schemas.microsoft.com/office/drawing/2014/main" id="{8A95F68D-E58C-2541-A8F7-79FE0F959D9F}"/>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Tree>
    <p:extLst>
      <p:ext uri="{BB962C8B-B14F-4D97-AF65-F5344CB8AC3E}">
        <p14:creationId xmlns:p14="http://schemas.microsoft.com/office/powerpoint/2010/main" val="264189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A Template- Bullet Slide 2">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CCC465FE-5718-C148-B398-A3B5B47D238D}"/>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
        <p:nvSpPr>
          <p:cNvPr id="6" name="Rectangle 6">
            <a:extLst>
              <a:ext uri="{FF2B5EF4-FFF2-40B4-BE49-F238E27FC236}">
                <a16:creationId xmlns:a16="http://schemas.microsoft.com/office/drawing/2014/main" id="{B8CC578E-4D18-694E-BBED-18FBECC08C05}"/>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5" name="Content Placeholder 19">
            <a:extLst>
              <a:ext uri="{FF2B5EF4-FFF2-40B4-BE49-F238E27FC236}">
                <a16:creationId xmlns:a16="http://schemas.microsoft.com/office/drawing/2014/main" id="{071E844E-9385-214A-9411-ADA2F973302A}"/>
              </a:ext>
            </a:extLst>
          </p:cNvPr>
          <p:cNvSpPr>
            <a:spLocks noGrp="1"/>
          </p:cNvSpPr>
          <p:nvPr>
            <p:ph sz="quarter" idx="12" hasCustomPrompt="1"/>
          </p:nvPr>
        </p:nvSpPr>
        <p:spPr>
          <a:xfrm>
            <a:off x="628650" y="1740347"/>
            <a:ext cx="7886700" cy="3744415"/>
          </a:xfrm>
          <a:prstGeom prst="rect">
            <a:avLst/>
          </a:prstGeom>
        </p:spPr>
        <p:txBody>
          <a:bodyPr/>
          <a:lstStyle>
            <a:lvl1pPr marL="449263" indent="-449263">
              <a:buBlip>
                <a:blip r:embed="rId2"/>
              </a:buBlip>
              <a:tabLst/>
              <a:defRPr>
                <a:latin typeface="Arial" panose="020B0604020202020204" pitchFamily="34" charset="0"/>
                <a:cs typeface="Arial" panose="020B0604020202020204" pitchFamily="34" charset="0"/>
              </a:defRPr>
            </a:lvl1pPr>
            <a:lvl2pPr marL="712788" indent="-288925">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one</a:t>
            </a:r>
          </a:p>
          <a:p>
            <a:pPr lvl="1"/>
            <a:r>
              <a:rPr lang="en-GB"/>
              <a:t>Second</a:t>
            </a:r>
            <a:endParaRPr lang="en-GB" sz="3200"/>
          </a:p>
        </p:txBody>
      </p:sp>
    </p:spTree>
    <p:extLst>
      <p:ext uri="{BB962C8B-B14F-4D97-AF65-F5344CB8AC3E}">
        <p14:creationId xmlns:p14="http://schemas.microsoft.com/office/powerpoint/2010/main" val="99746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 Template - Full page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634300-2072-2042-A089-9D8D1DACE475}"/>
              </a:ext>
            </a:extLst>
          </p:cNvPr>
          <p:cNvSpPr>
            <a:spLocks noGrp="1"/>
          </p:cNvSpPr>
          <p:nvPr>
            <p:ph type="pic" sz="quarter" idx="10" hasCustomPrompt="1"/>
          </p:nvPr>
        </p:nvSpPr>
        <p:spPr>
          <a:xfrm>
            <a:off x="0" y="0"/>
            <a:ext cx="9144000" cy="6858000"/>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picture icon to insert photo</a:t>
            </a:r>
          </a:p>
          <a:p>
            <a:endParaRPr lang="en-US"/>
          </a:p>
        </p:txBody>
      </p:sp>
    </p:spTree>
    <p:extLst>
      <p:ext uri="{BB962C8B-B14F-4D97-AF65-F5344CB8AC3E}">
        <p14:creationId xmlns:p14="http://schemas.microsoft.com/office/powerpoint/2010/main" val="242242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A Template - Full page imag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547E864-8D36-F042-BC5C-99360AFDC3D4}"/>
              </a:ext>
            </a:extLst>
          </p:cNvPr>
          <p:cNvSpPr>
            <a:spLocks noGrp="1"/>
          </p:cNvSpPr>
          <p:nvPr>
            <p:ph type="pic" sz="quarter" idx="10" hasCustomPrompt="1"/>
          </p:nvPr>
        </p:nvSpPr>
        <p:spPr>
          <a:xfrm>
            <a:off x="0" y="0"/>
            <a:ext cx="9144000" cy="6858000"/>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on picture icon to insert photo</a:t>
            </a:r>
          </a:p>
          <a:p>
            <a:endParaRPr lang="en-US"/>
          </a:p>
        </p:txBody>
      </p:sp>
      <p:sp>
        <p:nvSpPr>
          <p:cNvPr id="4" name="Text Placeholder 3">
            <a:extLst>
              <a:ext uri="{FF2B5EF4-FFF2-40B4-BE49-F238E27FC236}">
                <a16:creationId xmlns:a16="http://schemas.microsoft.com/office/drawing/2014/main" id="{68B046CD-5BB7-A64D-B639-CEC4D78E96B1}"/>
              </a:ext>
            </a:extLst>
          </p:cNvPr>
          <p:cNvSpPr>
            <a:spLocks noGrp="1"/>
          </p:cNvSpPr>
          <p:nvPr>
            <p:ph type="body" sz="quarter" idx="11" hasCustomPrompt="1"/>
          </p:nvPr>
        </p:nvSpPr>
        <p:spPr>
          <a:xfrm>
            <a:off x="467544" y="692696"/>
            <a:ext cx="4248398" cy="2089150"/>
          </a:xfrm>
          <a:prstGeom prst="rect">
            <a:avLst/>
          </a:prstGeom>
        </p:spPr>
        <p:txBody>
          <a:bodyPr/>
          <a:lstStyle>
            <a:lvl1pPr>
              <a:defRPr b="1" i="0">
                <a:latin typeface="Arial" panose="020B0604020202020204" pitchFamily="34" charset="0"/>
                <a:cs typeface="Arial" panose="020B0604020202020204" pitchFamily="34" charset="0"/>
              </a:defRPr>
            </a:lvl1pPr>
          </a:lstStyle>
          <a:p>
            <a:pPr lvl="0"/>
            <a:r>
              <a:rPr lang="en-GB"/>
              <a:t>‘Short quote over photo’</a:t>
            </a:r>
            <a:endParaRPr lang="en-US"/>
          </a:p>
        </p:txBody>
      </p:sp>
    </p:spTree>
    <p:extLst>
      <p:ext uri="{BB962C8B-B14F-4D97-AF65-F5344CB8AC3E}">
        <p14:creationId xmlns:p14="http://schemas.microsoft.com/office/powerpoint/2010/main" val="294645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 Template - End Slide 1">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852B34F2-14CE-1447-BA31-F878CA442D5C}"/>
              </a:ext>
            </a:extLst>
          </p:cNvPr>
          <p:cNvPicPr>
            <a:picLocks noChangeAspect="1"/>
          </p:cNvPicPr>
          <p:nvPr userDrawn="1"/>
        </p:nvPicPr>
        <p:blipFill>
          <a:blip r:embed="rId2"/>
          <a:stretch>
            <a:fillRect/>
          </a:stretch>
        </p:blipFill>
        <p:spPr>
          <a:xfrm>
            <a:off x="467544" y="5733256"/>
            <a:ext cx="1998536" cy="438036"/>
          </a:xfrm>
          <a:prstGeom prst="rect">
            <a:avLst/>
          </a:prstGeom>
        </p:spPr>
      </p:pic>
    </p:spTree>
    <p:extLst>
      <p:ext uri="{BB962C8B-B14F-4D97-AF65-F5344CB8AC3E}">
        <p14:creationId xmlns:p14="http://schemas.microsoft.com/office/powerpoint/2010/main" val="296870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 Template - End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7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A Template - Title Slide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E66F253-277E-F942-AD86-21DA395AC88F}"/>
              </a:ext>
            </a:extLst>
          </p:cNvPr>
          <p:cNvSpPr>
            <a:spLocks noGrp="1"/>
          </p:cNvSpPr>
          <p:nvPr>
            <p:ph type="pic" sz="quarter" idx="10" hasCustomPrompt="1"/>
          </p:nvPr>
        </p:nvSpPr>
        <p:spPr>
          <a:xfrm>
            <a:off x="1835150" y="2060848"/>
            <a:ext cx="5616575" cy="3455715"/>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Tx/>
              <a:buNone/>
              <a:tabLst/>
              <a:defRPr b="0" i="0">
                <a:latin typeface="Arial" panose="020B0604020202020204" pitchFamily="34" charset="0"/>
                <a:ea typeface="Open Sans" panose="020B0606030504020204" pitchFamily="34" charset="0"/>
                <a:cs typeface="Arial" panose="020B060402020202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on picture icon to insert photo</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endParaRPr lang="en-US"/>
          </a:p>
        </p:txBody>
      </p:sp>
      <p:sp>
        <p:nvSpPr>
          <p:cNvPr id="4" name="Title Placeholder 2">
            <a:extLst>
              <a:ext uri="{FF2B5EF4-FFF2-40B4-BE49-F238E27FC236}">
                <a16:creationId xmlns:a16="http://schemas.microsoft.com/office/drawing/2014/main" id="{7D7BDB44-6165-454C-9EE9-7CDFD30B1018}"/>
              </a:ext>
            </a:extLst>
          </p:cNvPr>
          <p:cNvSpPr>
            <a:spLocks noGrp="1"/>
          </p:cNvSpPr>
          <p:nvPr>
            <p:ph type="title" hasCustomPrompt="1"/>
          </p:nvPr>
        </p:nvSpPr>
        <p:spPr>
          <a:xfrm>
            <a:off x="644549" y="764704"/>
            <a:ext cx="7831782" cy="1296144"/>
          </a:xfrm>
          <a:prstGeom prst="rect">
            <a:avLst/>
          </a:prstGeom>
        </p:spPr>
        <p:txBody>
          <a:bodyPr vert="horz" lIns="91440" tIns="45720" rIns="91440" bIns="45720" rtlCol="0" anchor="ctr">
            <a:normAutofit/>
          </a:bodyPr>
          <a:lstStyle>
            <a:lvl1pPr>
              <a:defRPr sz="4400"/>
            </a:lvl1pPr>
          </a:lstStyle>
          <a:p>
            <a:r>
              <a:rPr lang="en-GB"/>
              <a:t>Short title goes here</a:t>
            </a:r>
            <a:endParaRPr lang="en-US"/>
          </a:p>
        </p:txBody>
      </p:sp>
    </p:spTree>
    <p:extLst>
      <p:ext uri="{BB962C8B-B14F-4D97-AF65-F5344CB8AC3E}">
        <p14:creationId xmlns:p14="http://schemas.microsoft.com/office/powerpoint/2010/main" val="393579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 Template - Bullet slide 1">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8B1744-B702-DD42-AB65-AC3E90A300EC}"/>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20" name="Content Placeholder 19">
            <a:extLst>
              <a:ext uri="{FF2B5EF4-FFF2-40B4-BE49-F238E27FC236}">
                <a16:creationId xmlns:a16="http://schemas.microsoft.com/office/drawing/2014/main" id="{5EA112BD-3A00-844C-979E-9A36DF277562}"/>
              </a:ext>
            </a:extLst>
          </p:cNvPr>
          <p:cNvSpPr>
            <a:spLocks noGrp="1"/>
          </p:cNvSpPr>
          <p:nvPr>
            <p:ph sz="quarter" idx="12" hasCustomPrompt="1"/>
          </p:nvPr>
        </p:nvSpPr>
        <p:spPr>
          <a:xfrm>
            <a:off x="628650" y="1740347"/>
            <a:ext cx="7886700" cy="3744415"/>
          </a:xfrm>
          <a:prstGeom prst="rect">
            <a:avLst/>
          </a:prstGeom>
        </p:spPr>
        <p:txBody>
          <a:bodyPr/>
          <a:lstStyle>
            <a:lvl1pPr marL="447675" indent="-447675">
              <a:buBlip>
                <a:blip r:embed="rId2"/>
              </a:buBlip>
              <a:defRPr>
                <a:latin typeface="+mn-lt"/>
              </a:defRPr>
            </a:lvl1pPr>
          </a:lstStyle>
          <a:p>
            <a:pPr marL="447675" indent="-447675">
              <a:buBlip>
                <a:blip r:embed="rId2"/>
              </a:buBlip>
            </a:pPr>
            <a:r>
              <a:rPr lang="en-GB" sz="3200"/>
              <a:t>Bullet point one</a:t>
            </a:r>
          </a:p>
          <a:p>
            <a:pPr marL="447675" indent="-447675">
              <a:buBlip>
                <a:blip r:embed="rId2"/>
              </a:buBlip>
            </a:pPr>
            <a:r>
              <a:rPr lang="en-GB" sz="3200"/>
              <a:t>Bullet point two</a:t>
            </a:r>
          </a:p>
          <a:p>
            <a:pPr marL="447675" indent="-447675">
              <a:buBlip>
                <a:blip r:embed="rId2"/>
              </a:buBlip>
            </a:pPr>
            <a:r>
              <a:rPr lang="en-GB" sz="3200"/>
              <a:t>Bullet point three</a:t>
            </a:r>
          </a:p>
        </p:txBody>
      </p:sp>
      <p:sp>
        <p:nvSpPr>
          <p:cNvPr id="21" name="Title Placeholder 9">
            <a:extLst>
              <a:ext uri="{FF2B5EF4-FFF2-40B4-BE49-F238E27FC236}">
                <a16:creationId xmlns:a16="http://schemas.microsoft.com/office/drawing/2014/main" id="{458D25EE-03BA-3742-9CC2-160C138E2939}"/>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Tree>
    <p:extLst>
      <p:ext uri="{BB962C8B-B14F-4D97-AF65-F5344CB8AC3E}">
        <p14:creationId xmlns:p14="http://schemas.microsoft.com/office/powerpoint/2010/main" val="246653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 Template - Bullet slide 1">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8B1744-B702-DD42-AB65-AC3E90A300EC}"/>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20" name="Content Placeholder 19">
            <a:extLst>
              <a:ext uri="{FF2B5EF4-FFF2-40B4-BE49-F238E27FC236}">
                <a16:creationId xmlns:a16="http://schemas.microsoft.com/office/drawing/2014/main" id="{5EA112BD-3A00-844C-979E-9A36DF277562}"/>
              </a:ext>
            </a:extLst>
          </p:cNvPr>
          <p:cNvSpPr>
            <a:spLocks noGrp="1"/>
          </p:cNvSpPr>
          <p:nvPr>
            <p:ph sz="quarter" idx="12" hasCustomPrompt="1"/>
          </p:nvPr>
        </p:nvSpPr>
        <p:spPr>
          <a:xfrm>
            <a:off x="628650" y="1740347"/>
            <a:ext cx="7886700" cy="3744415"/>
          </a:xfrm>
          <a:prstGeom prst="rect">
            <a:avLst/>
          </a:prstGeom>
        </p:spPr>
        <p:txBody>
          <a:bodyPr/>
          <a:lstStyle>
            <a:lvl1pPr marL="447675" indent="-447675">
              <a:buBlip>
                <a:blip r:embed="rId2"/>
              </a:buBlip>
              <a:defRPr>
                <a:latin typeface="+mn-lt"/>
              </a:defRPr>
            </a:lvl1pPr>
          </a:lstStyle>
          <a:p>
            <a:pPr marL="447675" indent="-447675">
              <a:buBlip>
                <a:blip r:embed="rId2"/>
              </a:buBlip>
            </a:pPr>
            <a:r>
              <a:rPr lang="en-GB" sz="3200"/>
              <a:t>Bullet point one</a:t>
            </a:r>
          </a:p>
          <a:p>
            <a:pPr marL="447675" indent="-447675">
              <a:buBlip>
                <a:blip r:embed="rId2"/>
              </a:buBlip>
            </a:pPr>
            <a:r>
              <a:rPr lang="en-GB" sz="3200"/>
              <a:t>Bullet point two</a:t>
            </a:r>
          </a:p>
          <a:p>
            <a:pPr marL="447675" indent="-447675">
              <a:buBlip>
                <a:blip r:embed="rId2"/>
              </a:buBlip>
            </a:pPr>
            <a:r>
              <a:rPr lang="en-GB" sz="3200"/>
              <a:t>Bullet point three</a:t>
            </a:r>
          </a:p>
        </p:txBody>
      </p:sp>
      <p:sp>
        <p:nvSpPr>
          <p:cNvPr id="21" name="Title Placeholder 9">
            <a:extLst>
              <a:ext uri="{FF2B5EF4-FFF2-40B4-BE49-F238E27FC236}">
                <a16:creationId xmlns:a16="http://schemas.microsoft.com/office/drawing/2014/main" id="{458D25EE-03BA-3742-9CC2-160C138E2939}"/>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Tree>
    <p:extLst>
      <p:ext uri="{BB962C8B-B14F-4D97-AF65-F5344CB8AC3E}">
        <p14:creationId xmlns:p14="http://schemas.microsoft.com/office/powerpoint/2010/main" val="154393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 Template- Bullet Slide 2">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CCC465FE-5718-C148-B398-A3B5B47D238D}"/>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
        <p:nvSpPr>
          <p:cNvPr id="6" name="Rectangle 6">
            <a:extLst>
              <a:ext uri="{FF2B5EF4-FFF2-40B4-BE49-F238E27FC236}">
                <a16:creationId xmlns:a16="http://schemas.microsoft.com/office/drawing/2014/main" id="{B8CC578E-4D18-694E-BBED-18FBECC08C05}"/>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5" name="Content Placeholder 19">
            <a:extLst>
              <a:ext uri="{FF2B5EF4-FFF2-40B4-BE49-F238E27FC236}">
                <a16:creationId xmlns:a16="http://schemas.microsoft.com/office/drawing/2014/main" id="{071E844E-9385-214A-9411-ADA2F973302A}"/>
              </a:ext>
            </a:extLst>
          </p:cNvPr>
          <p:cNvSpPr>
            <a:spLocks noGrp="1"/>
          </p:cNvSpPr>
          <p:nvPr>
            <p:ph sz="quarter" idx="12" hasCustomPrompt="1"/>
          </p:nvPr>
        </p:nvSpPr>
        <p:spPr>
          <a:xfrm>
            <a:off x="628650" y="1740347"/>
            <a:ext cx="7886700" cy="3744415"/>
          </a:xfrm>
          <a:prstGeom prst="rect">
            <a:avLst/>
          </a:prstGeom>
        </p:spPr>
        <p:txBody>
          <a:bodyPr/>
          <a:lstStyle>
            <a:lvl1pPr marL="449263" indent="-449263">
              <a:buBlip>
                <a:blip r:embed="rId2"/>
              </a:buBlip>
              <a:tabLst/>
              <a:defRPr>
                <a:latin typeface="Arial" panose="020B0604020202020204" pitchFamily="34" charset="0"/>
                <a:cs typeface="Arial" panose="020B0604020202020204" pitchFamily="34" charset="0"/>
              </a:defRPr>
            </a:lvl1pPr>
            <a:lvl2pPr marL="712788" indent="-288925">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one</a:t>
            </a:r>
          </a:p>
          <a:p>
            <a:pPr lvl="1"/>
            <a:r>
              <a:rPr lang="en-GB"/>
              <a:t>Second</a:t>
            </a:r>
            <a:endParaRPr lang="en-GB" sz="3200"/>
          </a:p>
        </p:txBody>
      </p:sp>
    </p:spTree>
    <p:extLst>
      <p:ext uri="{BB962C8B-B14F-4D97-AF65-F5344CB8AC3E}">
        <p14:creationId xmlns:p14="http://schemas.microsoft.com/office/powerpoint/2010/main" val="40186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 Template - Bullet Slide 3">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1C3F34-D881-BA4A-BDD3-D9437A620090}"/>
              </a:ext>
            </a:extLst>
          </p:cNvPr>
          <p:cNvSpPr>
            <a:spLocks noGrp="1"/>
          </p:cNvSpPr>
          <p:nvPr>
            <p:ph sz="quarter" idx="12" hasCustomPrompt="1"/>
          </p:nvPr>
        </p:nvSpPr>
        <p:spPr>
          <a:xfrm>
            <a:off x="628650" y="1740347"/>
            <a:ext cx="3778250" cy="3959225"/>
          </a:xfrm>
          <a:prstGeom prst="rect">
            <a:avLst/>
          </a:prstGeom>
        </p:spPr>
        <p:txBody>
          <a:bodyPr/>
          <a:lstStyle>
            <a:lvl1pPr marL="447675" indent="-447675">
              <a:buBlip>
                <a:blip r:embed="rId2"/>
              </a:buBlip>
              <a:tabLst>
                <a:tab pos="0" algn="l"/>
              </a:tabLst>
              <a:defRPr>
                <a:latin typeface="Arial" panose="020B0604020202020204" pitchFamily="34" charset="0"/>
                <a:cs typeface="Arial" panose="020B0604020202020204" pitchFamily="34" charset="0"/>
              </a:defRPr>
            </a:lvl1pPr>
            <a:lvl2pPr marL="407988" indent="307975">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one</a:t>
            </a:r>
          </a:p>
          <a:p>
            <a:pPr lvl="1"/>
            <a:r>
              <a:rPr lang="en-GB"/>
              <a:t>Second level</a:t>
            </a:r>
          </a:p>
        </p:txBody>
      </p:sp>
      <p:sp>
        <p:nvSpPr>
          <p:cNvPr id="15" name="Content Placeholder 13">
            <a:extLst>
              <a:ext uri="{FF2B5EF4-FFF2-40B4-BE49-F238E27FC236}">
                <a16:creationId xmlns:a16="http://schemas.microsoft.com/office/drawing/2014/main" id="{114F7350-8891-CB4C-9FF5-26BFC19328A2}"/>
              </a:ext>
            </a:extLst>
          </p:cNvPr>
          <p:cNvSpPr>
            <a:spLocks noGrp="1"/>
          </p:cNvSpPr>
          <p:nvPr>
            <p:ph sz="quarter" idx="13" hasCustomPrompt="1"/>
          </p:nvPr>
        </p:nvSpPr>
        <p:spPr>
          <a:xfrm>
            <a:off x="4561823" y="1740347"/>
            <a:ext cx="3778250" cy="3959225"/>
          </a:xfrm>
          <a:prstGeom prst="rect">
            <a:avLst/>
          </a:prstGeom>
        </p:spPr>
        <p:txBody>
          <a:bodyPr/>
          <a:lstStyle>
            <a:lvl1pPr marL="447675" indent="-447675">
              <a:buBlip>
                <a:blip r:embed="rId2"/>
              </a:buBlip>
              <a:defRPr>
                <a:latin typeface="Arial" panose="020B0604020202020204" pitchFamily="34" charset="0"/>
                <a:cs typeface="Arial" panose="020B0604020202020204" pitchFamily="34" charset="0"/>
              </a:defRPr>
            </a:lvl1pPr>
            <a:lvl2pPr marL="806450" indent="-361950">
              <a:tabLst/>
              <a:defRPr>
                <a:latin typeface="Arial" panose="020B0604020202020204" pitchFamily="34" charset="0"/>
                <a:cs typeface="Arial" panose="020B0604020202020204" pitchFamily="34" charset="0"/>
              </a:defRPr>
            </a:lvl2pPr>
          </a:lstStyle>
          <a:p>
            <a:pPr marL="447675" indent="-447675">
              <a:buBlip>
                <a:blip r:embed="rId2"/>
              </a:buBlip>
            </a:pPr>
            <a:r>
              <a:rPr lang="en-GB" sz="3200"/>
              <a:t>Bullet point two</a:t>
            </a:r>
          </a:p>
          <a:p>
            <a:pPr lvl="1"/>
            <a:r>
              <a:rPr lang="en-GB"/>
              <a:t>Second level</a:t>
            </a:r>
          </a:p>
        </p:txBody>
      </p:sp>
      <p:sp>
        <p:nvSpPr>
          <p:cNvPr id="16" name="Title Placeholder 9">
            <a:extLst>
              <a:ext uri="{FF2B5EF4-FFF2-40B4-BE49-F238E27FC236}">
                <a16:creationId xmlns:a16="http://schemas.microsoft.com/office/drawing/2014/main" id="{175180C8-5F5C-DF4E-AFE1-FCBCC33F9798}"/>
              </a:ext>
            </a:extLst>
          </p:cNvPr>
          <p:cNvSpPr>
            <a:spLocks noGrp="1"/>
          </p:cNvSpPr>
          <p:nvPr>
            <p:ph type="title"/>
          </p:nvPr>
        </p:nvSpPr>
        <p:spPr>
          <a:xfrm>
            <a:off x="628650" y="692696"/>
            <a:ext cx="7886700" cy="759619"/>
          </a:xfrm>
          <a:prstGeom prst="rect">
            <a:avLst/>
          </a:prstGeom>
        </p:spPr>
        <p:txBody>
          <a:bodyPr vert="horz" lIns="91440" tIns="45720" rIns="91440" bIns="45720" rtlCol="0" anchor="t">
            <a:noAutofit/>
          </a:bodyPr>
          <a:lstStyle/>
          <a:p>
            <a:r>
              <a:rPr lang="en-GB"/>
              <a:t>Sample title </a:t>
            </a:r>
            <a:endParaRPr lang="en-US"/>
          </a:p>
        </p:txBody>
      </p:sp>
      <p:sp>
        <p:nvSpPr>
          <p:cNvPr id="7" name="Slide Number Placeholder 6">
            <a:extLst>
              <a:ext uri="{FF2B5EF4-FFF2-40B4-BE49-F238E27FC236}">
                <a16:creationId xmlns:a16="http://schemas.microsoft.com/office/drawing/2014/main" id="{55F1F35F-A603-9D4C-8EBF-D58D960ECBC9}"/>
              </a:ext>
            </a:extLst>
          </p:cNvPr>
          <p:cNvSpPr>
            <a:spLocks noGrp="1" noChangeArrowheads="1"/>
          </p:cNvSpPr>
          <p:nvPr>
            <p:ph type="sldNum" sz="quarter" idx="11"/>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Tree>
    <p:extLst>
      <p:ext uri="{BB962C8B-B14F-4D97-AF65-F5344CB8AC3E}">
        <p14:creationId xmlns:p14="http://schemas.microsoft.com/office/powerpoint/2010/main" val="418512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 Template - Image Slide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2EA9252-D54C-DE43-93DE-3F956E756E94}"/>
              </a:ext>
            </a:extLst>
          </p:cNvPr>
          <p:cNvSpPr>
            <a:spLocks noGrp="1"/>
          </p:cNvSpPr>
          <p:nvPr>
            <p:ph type="body" sz="quarter" idx="11" hasCustomPrompt="1"/>
          </p:nvPr>
        </p:nvSpPr>
        <p:spPr>
          <a:xfrm>
            <a:off x="555526" y="1628801"/>
            <a:ext cx="3744913" cy="3816423"/>
          </a:xfrm>
        </p:spPr>
        <p:txBody>
          <a:bodyPr/>
          <a:lstStyle>
            <a:lvl1pPr>
              <a:defRPr b="1">
                <a:latin typeface="+mn-lt"/>
              </a:defRPr>
            </a:lvl1pPr>
          </a:lstStyle>
          <a:p>
            <a:pPr lvl="0"/>
            <a:r>
              <a:rPr lang="en-US"/>
              <a:t>‘This could be a pull quote from the person in the photo. ‘Because of climate change and drought, I worry a lot about food’ Quote attribution here in this style</a:t>
            </a:r>
          </a:p>
        </p:txBody>
      </p:sp>
      <p:sp>
        <p:nvSpPr>
          <p:cNvPr id="4" name="Picture Placeholder 3">
            <a:extLst>
              <a:ext uri="{FF2B5EF4-FFF2-40B4-BE49-F238E27FC236}">
                <a16:creationId xmlns:a16="http://schemas.microsoft.com/office/drawing/2014/main" id="{2D263CD8-A5EF-6740-8FC8-5E905C12D11F}"/>
              </a:ext>
            </a:extLst>
          </p:cNvPr>
          <p:cNvSpPr>
            <a:spLocks noGrp="1"/>
          </p:cNvSpPr>
          <p:nvPr>
            <p:ph type="pic" sz="quarter" idx="12" hasCustomPrompt="1"/>
          </p:nvPr>
        </p:nvSpPr>
        <p:spPr>
          <a:xfrm>
            <a:off x="4499992" y="1628801"/>
            <a:ext cx="4067175" cy="3959226"/>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atin typeface="+mn-l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a:t>Click on picture icon to insert photo</a:t>
            </a:r>
          </a:p>
          <a:p>
            <a:endParaRPr lang="en-US"/>
          </a:p>
          <a:p>
            <a:endParaRPr lang="en-US"/>
          </a:p>
        </p:txBody>
      </p:sp>
      <p:sp>
        <p:nvSpPr>
          <p:cNvPr id="6" name="Rectangle 6">
            <a:extLst>
              <a:ext uri="{FF2B5EF4-FFF2-40B4-BE49-F238E27FC236}">
                <a16:creationId xmlns:a16="http://schemas.microsoft.com/office/drawing/2014/main" id="{49894434-55D9-D946-A2A3-6ED3B95C9976}"/>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11" name="Title Placeholder 9">
            <a:extLst>
              <a:ext uri="{FF2B5EF4-FFF2-40B4-BE49-F238E27FC236}">
                <a16:creationId xmlns:a16="http://schemas.microsoft.com/office/drawing/2014/main" id="{6C91AA40-4C4F-5547-8513-9554FCF86791}"/>
              </a:ext>
            </a:extLst>
          </p:cNvPr>
          <p:cNvSpPr>
            <a:spLocks noGrp="1"/>
          </p:cNvSpPr>
          <p:nvPr>
            <p:ph type="title" hasCustomPrompt="1"/>
          </p:nvPr>
        </p:nvSpPr>
        <p:spPr>
          <a:xfrm>
            <a:off x="644426" y="652488"/>
            <a:ext cx="7886700" cy="759619"/>
          </a:xfrm>
          <a:prstGeom prst="rect">
            <a:avLst/>
          </a:prstGeom>
        </p:spPr>
        <p:txBody>
          <a:bodyPr vert="horz" lIns="91440" tIns="45720" rIns="91440" bIns="45720" rtlCol="0" anchor="t">
            <a:noAutofit/>
          </a:bodyPr>
          <a:lstStyle>
            <a:lvl1pPr>
              <a:defRPr>
                <a:latin typeface="+mj-lt"/>
              </a:defRPr>
            </a:lvl1pPr>
          </a:lstStyle>
          <a:p>
            <a:r>
              <a:rPr lang="en-GB"/>
              <a:t>Photo with quote</a:t>
            </a:r>
            <a:endParaRPr lang="en-US"/>
          </a:p>
        </p:txBody>
      </p:sp>
    </p:spTree>
    <p:extLst>
      <p:ext uri="{BB962C8B-B14F-4D97-AF65-F5344CB8AC3E}">
        <p14:creationId xmlns:p14="http://schemas.microsoft.com/office/powerpoint/2010/main" val="124878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 Template - Image Slide 2">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A7E7DD47-B7A4-304C-866E-53FA59FC7E71}"/>
              </a:ext>
            </a:extLst>
          </p:cNvPr>
          <p:cNvSpPr>
            <a:spLocks noGrp="1"/>
          </p:cNvSpPr>
          <p:nvPr>
            <p:ph type="body" sz="quarter" idx="11" hasCustomPrompt="1"/>
          </p:nvPr>
        </p:nvSpPr>
        <p:spPr>
          <a:xfrm>
            <a:off x="6602984" y="4129195"/>
            <a:ext cx="2303908" cy="1206500"/>
          </a:xfrm>
        </p:spPr>
        <p:txBody>
          <a:bodyPr/>
          <a:lstStyle>
            <a:lvl1pPr>
              <a:defRPr>
                <a:latin typeface="+mn-lt"/>
              </a:defRPr>
            </a:lvl1pPr>
          </a:lstStyle>
          <a:p>
            <a:pPr lvl="0"/>
            <a:r>
              <a:rPr lang="en-GB"/>
              <a:t>Caption text can go here. Just a short one of about 15 words or so. </a:t>
            </a:r>
          </a:p>
        </p:txBody>
      </p:sp>
      <p:sp>
        <p:nvSpPr>
          <p:cNvPr id="6" name="Picture Placeholder 5">
            <a:extLst>
              <a:ext uri="{FF2B5EF4-FFF2-40B4-BE49-F238E27FC236}">
                <a16:creationId xmlns:a16="http://schemas.microsoft.com/office/drawing/2014/main" id="{E1F115BE-32C2-1F4D-9899-AC89E2D77969}"/>
              </a:ext>
            </a:extLst>
          </p:cNvPr>
          <p:cNvSpPr>
            <a:spLocks noGrp="1"/>
          </p:cNvSpPr>
          <p:nvPr>
            <p:ph type="pic" sz="quarter" idx="12" hasCustomPrompt="1"/>
          </p:nvPr>
        </p:nvSpPr>
        <p:spPr>
          <a:xfrm>
            <a:off x="588963" y="1676946"/>
            <a:ext cx="5927725" cy="36591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atin typeface="+mn-l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a:t>Click on picture icon to insert photo</a:t>
            </a:r>
          </a:p>
          <a:p>
            <a:endParaRPr lang="en-US"/>
          </a:p>
          <a:p>
            <a:endParaRPr lang="en-US"/>
          </a:p>
        </p:txBody>
      </p:sp>
      <p:sp>
        <p:nvSpPr>
          <p:cNvPr id="7" name="Slide Number Placeholder 6">
            <a:extLst>
              <a:ext uri="{FF2B5EF4-FFF2-40B4-BE49-F238E27FC236}">
                <a16:creationId xmlns:a16="http://schemas.microsoft.com/office/drawing/2014/main" id="{3055382E-5DBE-AB4F-8D10-287BF4B00949}"/>
              </a:ext>
            </a:extLst>
          </p:cNvPr>
          <p:cNvSpPr>
            <a:spLocks noGrp="1" noChangeArrowheads="1"/>
          </p:cNvSpPr>
          <p:nvPr>
            <p:ph type="sldNum" sz="quarter" idx="13"/>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9" name="Title Placeholder 9">
            <a:extLst>
              <a:ext uri="{FF2B5EF4-FFF2-40B4-BE49-F238E27FC236}">
                <a16:creationId xmlns:a16="http://schemas.microsoft.com/office/drawing/2014/main" id="{9EA94505-B008-B745-85BA-69C41BB4EA70}"/>
              </a:ext>
            </a:extLst>
          </p:cNvPr>
          <p:cNvSpPr>
            <a:spLocks noGrp="1"/>
          </p:cNvSpPr>
          <p:nvPr>
            <p:ph type="title" hasCustomPrompt="1"/>
          </p:nvPr>
        </p:nvSpPr>
        <p:spPr>
          <a:xfrm>
            <a:off x="628650" y="692696"/>
            <a:ext cx="7886700" cy="759619"/>
          </a:xfrm>
          <a:prstGeom prst="rect">
            <a:avLst/>
          </a:prstGeom>
        </p:spPr>
        <p:txBody>
          <a:bodyPr vert="horz" lIns="91440" tIns="45720" rIns="91440" bIns="45720" rtlCol="0" anchor="t">
            <a:noAutofit/>
          </a:bodyPr>
          <a:lstStyle>
            <a:lvl1pPr>
              <a:defRPr b="1" i="0">
                <a:latin typeface="Arial" panose="020B0604020202020204" pitchFamily="34" charset="0"/>
                <a:cs typeface="Arial" panose="020B0604020202020204" pitchFamily="34" charset="0"/>
              </a:defRPr>
            </a:lvl1pPr>
          </a:lstStyle>
          <a:p>
            <a:r>
              <a:rPr lang="en-GB"/>
              <a:t>One photo</a:t>
            </a:r>
            <a:endParaRPr lang="en-US"/>
          </a:p>
        </p:txBody>
      </p:sp>
    </p:spTree>
    <p:extLst>
      <p:ext uri="{BB962C8B-B14F-4D97-AF65-F5344CB8AC3E}">
        <p14:creationId xmlns:p14="http://schemas.microsoft.com/office/powerpoint/2010/main" val="31434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 Template - Image Slide 3">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773A790D-9499-F54E-A3AB-CB1B713F64BB}"/>
              </a:ext>
            </a:extLst>
          </p:cNvPr>
          <p:cNvSpPr>
            <a:spLocks noGrp="1"/>
          </p:cNvSpPr>
          <p:nvPr>
            <p:ph type="body" sz="quarter" idx="11" hasCustomPrompt="1"/>
          </p:nvPr>
        </p:nvSpPr>
        <p:spPr>
          <a:xfrm>
            <a:off x="6410251" y="4201814"/>
            <a:ext cx="2303908" cy="1206500"/>
          </a:xfrm>
        </p:spPr>
        <p:txBody>
          <a:bodyPr/>
          <a:lstStyle>
            <a:lvl1pPr>
              <a:defRPr>
                <a:latin typeface="+mn-lt"/>
              </a:defRPr>
            </a:lvl1pPr>
          </a:lstStyle>
          <a:p>
            <a:pPr lvl="0"/>
            <a:r>
              <a:rPr lang="en-GB"/>
              <a:t>Caption text can go here. Just a short one of about 15 words or so. </a:t>
            </a:r>
          </a:p>
        </p:txBody>
      </p:sp>
      <p:sp>
        <p:nvSpPr>
          <p:cNvPr id="4" name="Picture Placeholder 3">
            <a:extLst>
              <a:ext uri="{FF2B5EF4-FFF2-40B4-BE49-F238E27FC236}">
                <a16:creationId xmlns:a16="http://schemas.microsoft.com/office/drawing/2014/main" id="{AB86033A-8847-7A40-9E1C-B8DDF48CCB82}"/>
              </a:ext>
            </a:extLst>
          </p:cNvPr>
          <p:cNvSpPr>
            <a:spLocks noGrp="1"/>
          </p:cNvSpPr>
          <p:nvPr>
            <p:ph type="pic" sz="quarter" idx="12" hasCustomPrompt="1"/>
          </p:nvPr>
        </p:nvSpPr>
        <p:spPr>
          <a:xfrm>
            <a:off x="755576" y="1628325"/>
            <a:ext cx="2543175" cy="3795713"/>
          </a:xfrm>
        </p:spPr>
        <p:txBody>
          <a:bodyPr anchor="ctr"/>
          <a:lstStyle>
            <a:lvl1pPr algn="ctr">
              <a:defRPr>
                <a:latin typeface="+mn-lt"/>
              </a:defRPr>
            </a:lvl1pPr>
          </a:lstStyle>
          <a:p>
            <a:r>
              <a:rPr lang="en-US"/>
              <a:t>Click on picture icon to insert photo</a:t>
            </a:r>
          </a:p>
          <a:p>
            <a:endParaRPr lang="en-US"/>
          </a:p>
          <a:p>
            <a:endParaRPr lang="en-US"/>
          </a:p>
        </p:txBody>
      </p:sp>
      <p:sp>
        <p:nvSpPr>
          <p:cNvPr id="7" name="Picture Placeholder 6">
            <a:extLst>
              <a:ext uri="{FF2B5EF4-FFF2-40B4-BE49-F238E27FC236}">
                <a16:creationId xmlns:a16="http://schemas.microsoft.com/office/drawing/2014/main" id="{92041993-15D8-EA4F-B34F-A7343CD9DF0B}"/>
              </a:ext>
            </a:extLst>
          </p:cNvPr>
          <p:cNvSpPr>
            <a:spLocks noGrp="1"/>
          </p:cNvSpPr>
          <p:nvPr>
            <p:ph type="pic" sz="quarter" idx="13"/>
          </p:nvPr>
        </p:nvSpPr>
        <p:spPr>
          <a:xfrm>
            <a:off x="3600376" y="1628325"/>
            <a:ext cx="2508250" cy="3811588"/>
          </a:xfrm>
        </p:spPr>
        <p:txBody>
          <a:bodyPr anchor="ctr"/>
          <a:lstStyle>
            <a:lvl1pPr marL="0" marR="0" indent="0" algn="ctr" defTabSz="914400" rtl="0" eaLnBrk="1" fontAlgn="base" latinLnBrk="0" hangingPunct="1">
              <a:lnSpc>
                <a:spcPct val="100000"/>
              </a:lnSpc>
              <a:spcBef>
                <a:spcPct val="20000"/>
              </a:spcBef>
              <a:spcAft>
                <a:spcPct val="0"/>
              </a:spcAft>
              <a:buClr>
                <a:srgbClr val="FF0000"/>
              </a:buClr>
              <a:buSzTx/>
              <a:buFontTx/>
              <a:buNone/>
              <a:tabLst/>
              <a:defRPr>
                <a:latin typeface="+mn-lt"/>
              </a:defRPr>
            </a:lvl1pPr>
          </a:lstStyle>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endParaRPr lang="en-US"/>
          </a:p>
          <a:p>
            <a:pPr marL="0" marR="0" lvl="0" indent="0" algn="ctr" defTabSz="914400" rtl="0" eaLnBrk="1" fontAlgn="base" latinLnBrk="0" hangingPunct="1">
              <a:lnSpc>
                <a:spcPct val="100000"/>
              </a:lnSpc>
              <a:spcBef>
                <a:spcPct val="20000"/>
              </a:spcBef>
              <a:spcAft>
                <a:spcPct val="0"/>
              </a:spcAft>
              <a:buClr>
                <a:srgbClr val="FF0000"/>
              </a:buClr>
              <a:buSzTx/>
              <a:buFontTx/>
              <a:buNone/>
              <a:tabLst/>
              <a:defRPr/>
            </a:pPr>
            <a:r>
              <a:rPr lang="en-US"/>
              <a:t>Click on picture icon to insert photo</a:t>
            </a:r>
          </a:p>
          <a:p>
            <a:endParaRPr lang="en-US"/>
          </a:p>
          <a:p>
            <a:endParaRPr lang="en-US"/>
          </a:p>
          <a:p>
            <a:endParaRPr lang="en-US"/>
          </a:p>
        </p:txBody>
      </p:sp>
      <p:sp>
        <p:nvSpPr>
          <p:cNvPr id="8" name="Rectangle 6">
            <a:extLst>
              <a:ext uri="{FF2B5EF4-FFF2-40B4-BE49-F238E27FC236}">
                <a16:creationId xmlns:a16="http://schemas.microsoft.com/office/drawing/2014/main" id="{D0BFB4EC-52AB-3A40-A8D5-761FDD1CE061}"/>
              </a:ext>
            </a:extLst>
          </p:cNvPr>
          <p:cNvSpPr>
            <a:spLocks noGrp="1" noChangeArrowheads="1"/>
          </p:cNvSpPr>
          <p:nvPr>
            <p:ph type="sldNum" sz="quarter" idx="14"/>
          </p:nvPr>
        </p:nvSpPr>
        <p:spPr>
          <a:xfrm>
            <a:off x="7884368" y="6349913"/>
            <a:ext cx="1079500" cy="485775"/>
          </a:xfrm>
          <a:prstGeom prst="rect">
            <a:avLst/>
          </a:prstGeom>
          <a:ln/>
        </p:spPr>
        <p:txBody>
          <a:bodyPr/>
          <a:lstStyle>
            <a:lvl1pPr>
              <a:defRPr>
                <a:solidFill>
                  <a:schemeClr val="bg1"/>
                </a:solidFill>
              </a:defRPr>
            </a:lvl1pPr>
          </a:lstStyle>
          <a:p>
            <a:pPr>
              <a:defRPr/>
            </a:pPr>
            <a:fld id="{E31A3992-5B00-0A42-93B4-D0E70D851268}" type="slidenum">
              <a:rPr lang="en-GB" altLang="en-US" smtClean="0"/>
              <a:pPr>
                <a:defRPr/>
              </a:pPr>
              <a:t>‹#›</a:t>
            </a:fld>
            <a:endParaRPr lang="en-GB" altLang="en-US"/>
          </a:p>
        </p:txBody>
      </p:sp>
      <p:sp>
        <p:nvSpPr>
          <p:cNvPr id="11" name="Title Placeholder 9">
            <a:extLst>
              <a:ext uri="{FF2B5EF4-FFF2-40B4-BE49-F238E27FC236}">
                <a16:creationId xmlns:a16="http://schemas.microsoft.com/office/drawing/2014/main" id="{C8A10E32-95F3-8044-BB20-B512B79FCDA5}"/>
              </a:ext>
            </a:extLst>
          </p:cNvPr>
          <p:cNvSpPr>
            <a:spLocks noGrp="1"/>
          </p:cNvSpPr>
          <p:nvPr>
            <p:ph type="title" hasCustomPrompt="1"/>
          </p:nvPr>
        </p:nvSpPr>
        <p:spPr>
          <a:xfrm>
            <a:off x="628650" y="692696"/>
            <a:ext cx="7886700" cy="759619"/>
          </a:xfrm>
          <a:prstGeom prst="rect">
            <a:avLst/>
          </a:prstGeom>
        </p:spPr>
        <p:txBody>
          <a:bodyPr vert="horz" lIns="91440" tIns="45720" rIns="91440" bIns="45720" rtlCol="0" anchor="t">
            <a:noAutofit/>
          </a:bodyPr>
          <a:lstStyle>
            <a:lvl1pPr>
              <a:defRPr>
                <a:latin typeface="+mj-lt"/>
              </a:defRPr>
            </a:lvl1pPr>
          </a:lstStyle>
          <a:p>
            <a:r>
              <a:rPr lang="en-GB"/>
              <a:t>Two photos</a:t>
            </a:r>
            <a:endParaRPr lang="en-US"/>
          </a:p>
        </p:txBody>
      </p:sp>
    </p:spTree>
    <p:extLst>
      <p:ext uri="{BB962C8B-B14F-4D97-AF65-F5344CB8AC3E}">
        <p14:creationId xmlns:p14="http://schemas.microsoft.com/office/powerpoint/2010/main" val="724880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1CEC3-7DB2-0B4E-AC64-A69A1A36E0EA}"/>
              </a:ext>
            </a:extLst>
          </p:cNvPr>
          <p:cNvSpPr>
            <a:spLocks noGrp="1"/>
          </p:cNvSpPr>
          <p:nvPr>
            <p:ph type="title"/>
          </p:nvPr>
        </p:nvSpPr>
        <p:spPr>
          <a:xfrm>
            <a:off x="1187624" y="365125"/>
            <a:ext cx="7327726" cy="5224115"/>
          </a:xfrm>
          <a:prstGeom prst="rect">
            <a:avLst/>
          </a:prstGeom>
        </p:spPr>
        <p:txBody>
          <a:bodyPr vert="horz" lIns="91440" tIns="45720" rIns="91440" bIns="45720" rtlCol="0" anchor="ctr">
            <a:noAutofit/>
          </a:bodyPr>
          <a:lstStyle/>
          <a:p>
            <a:r>
              <a:rPr lang="en-GB" sz="8000" spc="-150"/>
              <a:t>Short title </a:t>
            </a:r>
            <a:br>
              <a:rPr lang="en-GB" sz="8000" spc="-150"/>
            </a:br>
            <a:r>
              <a:rPr lang="en-GB" sz="8000" spc="-150"/>
              <a:t>to go here	</a:t>
            </a:r>
            <a:endParaRPr lang="en-US"/>
          </a:p>
        </p:txBody>
      </p:sp>
      <p:pic>
        <p:nvPicPr>
          <p:cNvPr id="4" name="Picture 3">
            <a:extLst>
              <a:ext uri="{FF2B5EF4-FFF2-40B4-BE49-F238E27FC236}">
                <a16:creationId xmlns:a16="http://schemas.microsoft.com/office/drawing/2014/main" id="{967C8D40-65B3-3143-ACAA-E2392412FD54}"/>
              </a:ext>
            </a:extLst>
          </p:cNvPr>
          <p:cNvPicPr>
            <a:picLocks noChangeAspect="1"/>
          </p:cNvPicPr>
          <p:nvPr userDrawn="1"/>
        </p:nvPicPr>
        <p:blipFill>
          <a:blip r:embed="rId3"/>
          <a:srcRect/>
          <a:stretch/>
        </p:blipFill>
        <p:spPr>
          <a:xfrm>
            <a:off x="0" y="716"/>
            <a:ext cx="9171161" cy="6878370"/>
          </a:xfrm>
          <a:prstGeom prst="rect">
            <a:avLst/>
          </a:prstGeom>
        </p:spPr>
      </p:pic>
      <p:pic>
        <p:nvPicPr>
          <p:cNvPr id="5" name="Picture 4">
            <a:extLst>
              <a:ext uri="{FF2B5EF4-FFF2-40B4-BE49-F238E27FC236}">
                <a16:creationId xmlns:a16="http://schemas.microsoft.com/office/drawing/2014/main" id="{D4DF34D4-392E-5940-8AD4-ED60779C4157}"/>
              </a:ext>
            </a:extLst>
          </p:cNvPr>
          <p:cNvPicPr>
            <a:picLocks noChangeAspect="1"/>
          </p:cNvPicPr>
          <p:nvPr userDrawn="1"/>
        </p:nvPicPr>
        <p:blipFill>
          <a:blip r:embed="rId4"/>
          <a:srcRect/>
          <a:stretch/>
        </p:blipFill>
        <p:spPr>
          <a:xfrm>
            <a:off x="0" y="11088"/>
            <a:ext cx="9171160" cy="6878370"/>
          </a:xfrm>
          <a:prstGeom prst="rect">
            <a:avLst/>
          </a:prstGeom>
        </p:spPr>
      </p:pic>
    </p:spTree>
    <p:extLst>
      <p:ext uri="{BB962C8B-B14F-4D97-AF65-F5344CB8AC3E}">
        <p14:creationId xmlns:p14="http://schemas.microsoft.com/office/powerpoint/2010/main" val="226458532"/>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914400" rtl="0" eaLnBrk="1" latinLnBrk="0" hangingPunct="1">
        <a:lnSpc>
          <a:spcPct val="90000"/>
        </a:lnSpc>
        <a:spcBef>
          <a:spcPct val="0"/>
        </a:spcBef>
        <a:buNone/>
        <a:defRPr sz="8000" b="1" i="0" kern="1200">
          <a:solidFill>
            <a:srgbClr val="FF0000"/>
          </a:solidFill>
          <a:latin typeface="Mokoko Trial Extra Bold" panose="02060503020203020204" pitchFamily="18" charset="77"/>
          <a:ea typeface="+mj-ea"/>
          <a:cs typeface="Mokoko Trial Extra Bold" panose="02060503020203020204" pitchFamily="18"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120A96-DF6E-C041-9EBB-330A64651678}"/>
              </a:ext>
            </a:extLst>
          </p:cNvPr>
          <p:cNvPicPr>
            <a:picLocks noChangeAspect="1"/>
          </p:cNvPicPr>
          <p:nvPr userDrawn="1"/>
        </p:nvPicPr>
        <p:blipFill>
          <a:blip r:embed="rId4"/>
          <a:srcRect/>
          <a:stretch/>
        </p:blipFill>
        <p:spPr>
          <a:xfrm>
            <a:off x="-13581" y="0"/>
            <a:ext cx="9171161" cy="6878370"/>
          </a:xfrm>
          <a:prstGeom prst="rect">
            <a:avLst/>
          </a:prstGeom>
        </p:spPr>
      </p:pic>
      <p:sp>
        <p:nvSpPr>
          <p:cNvPr id="3" name="Title Placeholder 2">
            <a:extLst>
              <a:ext uri="{FF2B5EF4-FFF2-40B4-BE49-F238E27FC236}">
                <a16:creationId xmlns:a16="http://schemas.microsoft.com/office/drawing/2014/main" id="{343FC2F3-7621-8042-AD92-20122CFC311F}"/>
              </a:ext>
            </a:extLst>
          </p:cNvPr>
          <p:cNvSpPr>
            <a:spLocks noGrp="1"/>
          </p:cNvSpPr>
          <p:nvPr>
            <p:ph type="title"/>
          </p:nvPr>
        </p:nvSpPr>
        <p:spPr>
          <a:xfrm>
            <a:off x="644549" y="692696"/>
            <a:ext cx="7831782" cy="1296144"/>
          </a:xfrm>
          <a:prstGeom prst="rect">
            <a:avLst/>
          </a:prstGeom>
        </p:spPr>
        <p:txBody>
          <a:bodyPr vert="horz" lIns="91440" tIns="45720" rIns="91440" bIns="45720" rtlCol="0" anchor="ctr">
            <a:normAutofit/>
          </a:bodyPr>
          <a:lstStyle/>
          <a:p>
            <a:r>
              <a:rPr lang="en-GB"/>
              <a:t>Short title goes here</a:t>
            </a:r>
            <a:endParaRPr lang="en-US"/>
          </a:p>
        </p:txBody>
      </p:sp>
    </p:spTree>
    <p:extLst>
      <p:ext uri="{BB962C8B-B14F-4D97-AF65-F5344CB8AC3E}">
        <p14:creationId xmlns:p14="http://schemas.microsoft.com/office/powerpoint/2010/main" val="3217467318"/>
      </p:ext>
    </p:extLst>
  </p:cSld>
  <p:clrMap bg1="lt1" tx1="dk1" bg2="lt2" tx2="dk2" accent1="accent1" accent2="accent2" accent3="accent3" accent4="accent4" accent5="accent5" accent6="accent6" hlink="hlink" folHlink="folHlink"/>
  <p:sldLayoutIdLst>
    <p:sldLayoutId id="2147483720" r:id="rId1"/>
    <p:sldLayoutId id="2147483726" r:id="rId2"/>
  </p:sldLayoutIdLst>
  <p:txStyles>
    <p:titleStyle>
      <a:lvl1pPr algn="ctr" defTabSz="914400" rtl="0" eaLnBrk="1" latinLnBrk="0" hangingPunct="1">
        <a:lnSpc>
          <a:spcPct val="90000"/>
        </a:lnSpc>
        <a:spcBef>
          <a:spcPct val="0"/>
        </a:spcBef>
        <a:buNone/>
        <a:defRPr sz="4400" b="1" i="0"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pic>
        <p:nvPicPr>
          <p:cNvPr id="6" name="Picture 5">
            <a:extLst>
              <a:ext uri="{FF2B5EF4-FFF2-40B4-BE49-F238E27FC236}">
                <a16:creationId xmlns:a16="http://schemas.microsoft.com/office/drawing/2014/main" id="{5E3F9EF1-646F-054A-BFC1-2D49FC67BFE1}"/>
              </a:ext>
            </a:extLst>
          </p:cNvPr>
          <p:cNvPicPr>
            <a:picLocks noChangeAspect="1"/>
          </p:cNvPicPr>
          <p:nvPr userDrawn="1"/>
        </p:nvPicPr>
        <p:blipFill>
          <a:blip r:embed="rId5"/>
          <a:srcRect/>
          <a:stretch/>
        </p:blipFill>
        <p:spPr>
          <a:xfrm>
            <a:off x="0" y="0"/>
            <a:ext cx="9171160" cy="6878370"/>
          </a:xfrm>
          <a:prstGeom prst="rect">
            <a:avLst/>
          </a:prstGeom>
        </p:spPr>
      </p:pic>
      <p:sp>
        <p:nvSpPr>
          <p:cNvPr id="10" name="Title Placeholder 9">
            <a:extLst>
              <a:ext uri="{FF2B5EF4-FFF2-40B4-BE49-F238E27FC236}">
                <a16:creationId xmlns:a16="http://schemas.microsoft.com/office/drawing/2014/main" id="{DD4C6FBA-BB22-8F46-864C-1D9B0ED4D502}"/>
              </a:ext>
            </a:extLst>
          </p:cNvPr>
          <p:cNvSpPr>
            <a:spLocks noGrp="1"/>
          </p:cNvSpPr>
          <p:nvPr>
            <p:ph type="title"/>
          </p:nvPr>
        </p:nvSpPr>
        <p:spPr>
          <a:xfrm>
            <a:off x="539552" y="692696"/>
            <a:ext cx="7886700" cy="759619"/>
          </a:xfrm>
          <a:prstGeom prst="rect">
            <a:avLst/>
          </a:prstGeom>
        </p:spPr>
        <p:txBody>
          <a:bodyPr vert="horz" lIns="91440" tIns="45720" rIns="91440" bIns="45720" rtlCol="0" anchor="t">
            <a:noAutofit/>
          </a:bodyPr>
          <a:lstStyle/>
          <a:p>
            <a:r>
              <a:rPr lang="en-GB"/>
              <a:t>Sample title </a:t>
            </a: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rtl="0" eaLnBrk="1" fontAlgn="base" hangingPunct="1">
        <a:spcBef>
          <a:spcPct val="0"/>
        </a:spcBef>
        <a:spcAft>
          <a:spcPct val="0"/>
        </a:spcAft>
        <a:defRPr sz="5400" b="1" i="0">
          <a:solidFill>
            <a:srgbClr val="FF0000"/>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711200" indent="-711200" algn="l" rtl="0" eaLnBrk="1" fontAlgn="base" hangingPunct="1">
        <a:spcBef>
          <a:spcPct val="20000"/>
        </a:spcBef>
        <a:spcAft>
          <a:spcPct val="0"/>
        </a:spcAft>
        <a:buClr>
          <a:srgbClr val="FF0000"/>
        </a:buClr>
        <a:buFontTx/>
        <a:buBlip>
          <a:blip r:embed="rId6"/>
        </a:buBlip>
        <a:defRPr sz="3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277938" indent="-285750" algn="l" rtl="0" eaLnBrk="1" fontAlgn="base" hangingPunct="1">
        <a:spcBef>
          <a:spcPct val="20000"/>
        </a:spcBef>
        <a:spcAft>
          <a:spcPct val="0"/>
        </a:spcAft>
        <a:buClr>
          <a:schemeClr val="bg2"/>
        </a:buClr>
        <a:buFontTx/>
        <a:buBlip>
          <a:blip r:embed="rId7"/>
        </a:buBlip>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70D281-6B58-8444-8503-DF3E94F5C99E}"/>
              </a:ext>
            </a:extLst>
          </p:cNvPr>
          <p:cNvPicPr>
            <a:picLocks noChangeAspect="1"/>
          </p:cNvPicPr>
          <p:nvPr userDrawn="1"/>
        </p:nvPicPr>
        <p:blipFill>
          <a:blip r:embed="rId7"/>
          <a:srcRect/>
          <a:stretch/>
        </p:blipFill>
        <p:spPr>
          <a:xfrm>
            <a:off x="0" y="716"/>
            <a:ext cx="9171161" cy="6878370"/>
          </a:xfrm>
          <a:prstGeom prst="rect">
            <a:avLst/>
          </a:prstGeom>
        </p:spPr>
      </p:pic>
      <p:sp>
        <p:nvSpPr>
          <p:cNvPr id="2" name="Text Placeholder 1">
            <a:extLst>
              <a:ext uri="{FF2B5EF4-FFF2-40B4-BE49-F238E27FC236}">
                <a16:creationId xmlns:a16="http://schemas.microsoft.com/office/drawing/2014/main" id="{7D3BF2C0-F952-A04A-B1F7-7FC08812ACAE}"/>
              </a:ext>
            </a:extLst>
          </p:cNvPr>
          <p:cNvSpPr>
            <a:spLocks noGrp="1"/>
          </p:cNvSpPr>
          <p:nvPr>
            <p:ph type="body" idx="1"/>
          </p:nvPr>
        </p:nvSpPr>
        <p:spPr>
          <a:xfrm>
            <a:off x="628650" y="1825625"/>
            <a:ext cx="4735438" cy="1603375"/>
          </a:xfrm>
          <a:prstGeom prst="rect">
            <a:avLst/>
          </a:prstGeom>
        </p:spPr>
        <p:txBody>
          <a:bodyPr vert="horz" lIns="91440" tIns="45720" rIns="91440" bIns="45720" rtlCol="0">
            <a:normAutofit/>
          </a:bodyPr>
          <a:lstStyle/>
          <a:p>
            <a:pPr lvl="0"/>
            <a:r>
              <a:rPr lang="en-GB"/>
              <a:t>Photo caption and quotes</a:t>
            </a:r>
          </a:p>
          <a:p>
            <a:pPr lvl="0"/>
            <a:endParaRPr lang="en-GB"/>
          </a:p>
        </p:txBody>
      </p:sp>
      <p:sp>
        <p:nvSpPr>
          <p:cNvPr id="7" name="Slide Number Placeholder 6">
            <a:extLst>
              <a:ext uri="{FF2B5EF4-FFF2-40B4-BE49-F238E27FC236}">
                <a16:creationId xmlns:a16="http://schemas.microsoft.com/office/drawing/2014/main" id="{18923E4A-33D6-6448-B8A8-7C98BE9B0C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85D1EE2C-079A-8247-AEF1-2B6520D3F5D8}" type="slidenum">
              <a:rPr lang="en-US" smtClean="0"/>
              <a:pPr/>
              <a:t>‹#›</a:t>
            </a:fld>
            <a:endParaRPr lang="en-US"/>
          </a:p>
        </p:txBody>
      </p:sp>
      <p:sp>
        <p:nvSpPr>
          <p:cNvPr id="9" name="Title Placeholder 9">
            <a:extLst>
              <a:ext uri="{FF2B5EF4-FFF2-40B4-BE49-F238E27FC236}">
                <a16:creationId xmlns:a16="http://schemas.microsoft.com/office/drawing/2014/main" id="{A16ECAFF-09DB-0E4C-A5A6-0DB557C007C6}"/>
              </a:ext>
            </a:extLst>
          </p:cNvPr>
          <p:cNvSpPr>
            <a:spLocks noGrp="1"/>
          </p:cNvSpPr>
          <p:nvPr>
            <p:ph type="title"/>
          </p:nvPr>
        </p:nvSpPr>
        <p:spPr>
          <a:xfrm>
            <a:off x="628650" y="365125"/>
            <a:ext cx="7886700" cy="759619"/>
          </a:xfrm>
          <a:prstGeom prst="rect">
            <a:avLst/>
          </a:prstGeom>
        </p:spPr>
        <p:txBody>
          <a:bodyPr vert="horz" lIns="91440" tIns="45720" rIns="91440" bIns="45720" rtlCol="0" anchor="t">
            <a:noAutofit/>
          </a:bodyPr>
          <a:lstStyle/>
          <a:p>
            <a:r>
              <a:rPr lang="en-GB"/>
              <a:t>Sample title </a:t>
            </a:r>
            <a:endParaRPr lang="en-US"/>
          </a:p>
        </p:txBody>
      </p:sp>
      <p:pic>
        <p:nvPicPr>
          <p:cNvPr id="8" name="Picture 7">
            <a:extLst>
              <a:ext uri="{FF2B5EF4-FFF2-40B4-BE49-F238E27FC236}">
                <a16:creationId xmlns:a16="http://schemas.microsoft.com/office/drawing/2014/main" id="{9489A6E7-4C7E-4144-849E-6316152B4C6D}"/>
              </a:ext>
            </a:extLst>
          </p:cNvPr>
          <p:cNvPicPr>
            <a:picLocks noChangeAspect="1"/>
          </p:cNvPicPr>
          <p:nvPr userDrawn="1"/>
        </p:nvPicPr>
        <p:blipFill>
          <a:blip r:embed="rId8"/>
          <a:srcRect/>
          <a:stretch/>
        </p:blipFill>
        <p:spPr>
          <a:xfrm>
            <a:off x="0" y="0"/>
            <a:ext cx="9171160" cy="6878370"/>
          </a:xfrm>
          <a:prstGeom prst="rect">
            <a:avLst/>
          </a:prstGeom>
        </p:spPr>
      </p:pic>
    </p:spTree>
    <p:extLst>
      <p:ext uri="{BB962C8B-B14F-4D97-AF65-F5344CB8AC3E}">
        <p14:creationId xmlns:p14="http://schemas.microsoft.com/office/powerpoint/2010/main" val="26827123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25" r:id="rId4"/>
    <p:sldLayoutId id="2147483727" r:id="rId5"/>
  </p:sldLayoutIdLst>
  <p:hf hdr="0" ftr="0" dt="0"/>
  <p:txStyles>
    <p:titleStyle>
      <a:lvl1pPr algn="l" rtl="0" eaLnBrk="1" fontAlgn="base" hangingPunct="1">
        <a:spcBef>
          <a:spcPct val="0"/>
        </a:spcBef>
        <a:spcAft>
          <a:spcPct val="0"/>
        </a:spcAft>
        <a:defRPr sz="5400" b="1" i="0">
          <a:solidFill>
            <a:srgbClr val="FF0000"/>
          </a:solidFill>
          <a:latin typeface="Mokoko XBd" panose="02060503020203020204" pitchFamily="18" charset="77"/>
          <a:ea typeface="ヒラギノ角ゴ Pro W3" charset="0"/>
          <a:cs typeface="Mokoko XBd" panose="02060503020203020204" pitchFamily="18" charset="77"/>
        </a:defRPr>
      </a:lvl1pPr>
      <a:lvl2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1" fontAlgn="base" hangingPunct="1">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4400" b="1">
          <a:solidFill>
            <a:srgbClr val="FF0000"/>
          </a:solidFill>
          <a:latin typeface="Arial" charset="0"/>
          <a:ea typeface="ヒラギノ角ゴ Pro W3" charset="0"/>
        </a:defRPr>
      </a:lvl6pPr>
      <a:lvl7pPr marL="914400" algn="l" rtl="0" eaLnBrk="1" fontAlgn="base" hangingPunct="1">
        <a:spcBef>
          <a:spcPct val="0"/>
        </a:spcBef>
        <a:spcAft>
          <a:spcPct val="0"/>
        </a:spcAft>
        <a:defRPr sz="4400" b="1">
          <a:solidFill>
            <a:srgbClr val="FF0000"/>
          </a:solidFill>
          <a:latin typeface="Arial" charset="0"/>
          <a:ea typeface="ヒラギノ角ゴ Pro W3" charset="0"/>
        </a:defRPr>
      </a:lvl7pPr>
      <a:lvl8pPr marL="1371600" algn="l" rtl="0" eaLnBrk="1" fontAlgn="base" hangingPunct="1">
        <a:spcBef>
          <a:spcPct val="0"/>
        </a:spcBef>
        <a:spcAft>
          <a:spcPct val="0"/>
        </a:spcAft>
        <a:defRPr sz="4400" b="1">
          <a:solidFill>
            <a:srgbClr val="FF0000"/>
          </a:solidFill>
          <a:latin typeface="Arial" charset="0"/>
          <a:ea typeface="ヒラギノ角ゴ Pro W3" charset="0"/>
        </a:defRPr>
      </a:lvl8pPr>
      <a:lvl9pPr marL="1828800" algn="l" rtl="0" eaLnBrk="1" fontAlgn="base" hangingPunct="1">
        <a:spcBef>
          <a:spcPct val="0"/>
        </a:spcBef>
        <a:spcAft>
          <a:spcPct val="0"/>
        </a:spcAft>
        <a:defRPr sz="4400" b="1">
          <a:solidFill>
            <a:srgbClr val="FF0000"/>
          </a:solidFill>
          <a:latin typeface="Arial" charset="0"/>
          <a:ea typeface="ヒラギノ角ゴ Pro W3" charset="0"/>
        </a:defRPr>
      </a:lvl9pPr>
    </p:titleStyle>
    <p:bodyStyle>
      <a:lvl1pPr marL="0" indent="0" algn="l" rtl="0" eaLnBrk="1" fontAlgn="base" hangingPunct="1">
        <a:spcBef>
          <a:spcPct val="20000"/>
        </a:spcBef>
        <a:spcAft>
          <a:spcPct val="0"/>
        </a:spcAft>
        <a:buClr>
          <a:srgbClr val="FF0000"/>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92188"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325"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865313"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273300" indent="0" algn="l" rtl="0" eaLnBrk="1" fontAlgn="base" hangingPunct="1">
        <a:spcBef>
          <a:spcPct val="20000"/>
        </a:spcBef>
        <a:spcAft>
          <a:spcPct val="0"/>
        </a:spcAft>
        <a:buClr>
          <a:schemeClr val="bg2"/>
        </a:buClr>
        <a:buFontTx/>
        <a:buNone/>
        <a:defRPr sz="1800" b="1">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9591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eaLnBrk="1" fontAlgn="base" hangingPunct="1">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248434"/>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800" b="1" i="0" kern="1200">
          <a:solidFill>
            <a:srgbClr val="FF0000"/>
          </a:solidFill>
          <a:latin typeface="Mokoko Trial Extra Bold" panose="02060503020203020204" pitchFamily="18" charset="77"/>
          <a:ea typeface="+mn-ea"/>
          <a:cs typeface="Mokoko Trial Extra Bold" panose="02060503020203020204" pitchFamily="18"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2055B3-2F5A-7642-A034-5BA57A3F850E}"/>
              </a:ext>
            </a:extLst>
          </p:cNvPr>
          <p:cNvPicPr>
            <a:picLocks noChangeAspect="1"/>
          </p:cNvPicPr>
          <p:nvPr userDrawn="1"/>
        </p:nvPicPr>
        <p:blipFill>
          <a:blip r:embed="rId3"/>
          <a:srcRect/>
          <a:stretch/>
        </p:blipFill>
        <p:spPr>
          <a:xfrm>
            <a:off x="-54034" y="-12355"/>
            <a:ext cx="9198033" cy="6898525"/>
          </a:xfrm>
          <a:prstGeom prst="rect">
            <a:avLst/>
          </a:prstGeom>
        </p:spPr>
      </p:pic>
      <p:pic>
        <p:nvPicPr>
          <p:cNvPr id="8" name="Picture 7" descr="A close up of a screen&#10;&#10;Description automatically generated">
            <a:extLst>
              <a:ext uri="{FF2B5EF4-FFF2-40B4-BE49-F238E27FC236}">
                <a16:creationId xmlns:a16="http://schemas.microsoft.com/office/drawing/2014/main" id="{DB0A5B7A-0079-5747-ADBA-8DB65BE6B406}"/>
              </a:ext>
            </a:extLst>
          </p:cNvPr>
          <p:cNvPicPr>
            <a:picLocks noChangeAspect="1"/>
          </p:cNvPicPr>
          <p:nvPr userDrawn="1"/>
        </p:nvPicPr>
        <p:blipFill>
          <a:blip r:embed="rId4"/>
          <a:stretch>
            <a:fillRect/>
          </a:stretch>
        </p:blipFill>
        <p:spPr>
          <a:xfrm>
            <a:off x="467544" y="5733256"/>
            <a:ext cx="1998536" cy="438036"/>
          </a:xfrm>
          <a:prstGeom prst="rect">
            <a:avLst/>
          </a:prstGeom>
        </p:spPr>
      </p:pic>
      <p:sp>
        <p:nvSpPr>
          <p:cNvPr id="5" name="TextBox 4">
            <a:extLst>
              <a:ext uri="{FF2B5EF4-FFF2-40B4-BE49-F238E27FC236}">
                <a16:creationId xmlns:a16="http://schemas.microsoft.com/office/drawing/2014/main" id="{948269B0-743A-BF4B-BB39-37EB83BD7AE5}"/>
              </a:ext>
            </a:extLst>
          </p:cNvPr>
          <p:cNvSpPr txBox="1"/>
          <p:nvPr userDrawn="1"/>
        </p:nvSpPr>
        <p:spPr>
          <a:xfrm>
            <a:off x="395536" y="6383893"/>
            <a:ext cx="7920879" cy="276999"/>
          </a:xfrm>
          <a:prstGeom prst="rect">
            <a:avLst/>
          </a:prstGeom>
          <a:noFill/>
        </p:spPr>
        <p:txBody>
          <a:bodyPr wrap="square" rtlCol="0">
            <a:spAutoFit/>
          </a:bodyPr>
          <a:lstStyle/>
          <a:p>
            <a:r>
              <a:rPr lang="en-GB" sz="600" err="1">
                <a:latin typeface="Arial" panose="020B0604020202020204" pitchFamily="34" charset="0"/>
                <a:ea typeface="Open Sans" panose="020B0606030504020204" pitchFamily="34" charset="0"/>
                <a:cs typeface="Arial" panose="020B0604020202020204" pitchFamily="34" charset="0"/>
              </a:rPr>
              <a:t>Eng</a:t>
            </a:r>
            <a:r>
              <a:rPr lang="en-GB" sz="600">
                <a:latin typeface="Arial" panose="020B0604020202020204" pitchFamily="34" charset="0"/>
                <a:ea typeface="Open Sans" panose="020B0606030504020204" pitchFamily="34" charset="0"/>
                <a:cs typeface="Arial" panose="020B0604020202020204" pitchFamily="34" charset="0"/>
              </a:rPr>
              <a:t> and Wales charity no. 1105851 Scot charity no. SC039150 Company no. 5171525 Christian Aid Ireland: NI charity no. NIC101631 Company no. NI059154 and ROI charity no. 20014162 Company no. 426928. </a:t>
            </a:r>
            <a:br>
              <a:rPr lang="en-GB" sz="600">
                <a:latin typeface="Arial" panose="020B0604020202020204" pitchFamily="34" charset="0"/>
                <a:ea typeface="Open Sans" panose="020B0606030504020204" pitchFamily="34" charset="0"/>
                <a:cs typeface="Arial" panose="020B0604020202020204" pitchFamily="34" charset="0"/>
              </a:rPr>
            </a:br>
            <a:r>
              <a:rPr lang="en-GB" sz="600">
                <a:latin typeface="Arial" panose="020B0604020202020204" pitchFamily="34" charset="0"/>
                <a:ea typeface="Open Sans" panose="020B0606030504020204" pitchFamily="34" charset="0"/>
                <a:cs typeface="Arial" panose="020B0604020202020204" pitchFamily="34" charset="0"/>
              </a:rPr>
              <a:t>The Christian Aid name and logo are trademarks of Christian Aid. © Christian Aid January 2020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616865"/>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D5819-9A6E-A94D-A9A7-3A057E421EB1}"/>
              </a:ext>
            </a:extLst>
          </p:cNvPr>
          <p:cNvPicPr>
            <a:picLocks noChangeAspect="1"/>
          </p:cNvPicPr>
          <p:nvPr userDrawn="1"/>
        </p:nvPicPr>
        <p:blipFill>
          <a:blip r:embed="rId3"/>
          <a:srcRect/>
          <a:stretch/>
        </p:blipFill>
        <p:spPr>
          <a:xfrm>
            <a:off x="2182" y="0"/>
            <a:ext cx="9144000" cy="6858000"/>
          </a:xfrm>
          <a:prstGeom prst="rect">
            <a:avLst/>
          </a:prstGeom>
        </p:spPr>
      </p:pic>
      <p:sp>
        <p:nvSpPr>
          <p:cNvPr id="6" name="TextBox 5">
            <a:extLst>
              <a:ext uri="{FF2B5EF4-FFF2-40B4-BE49-F238E27FC236}">
                <a16:creationId xmlns:a16="http://schemas.microsoft.com/office/drawing/2014/main" id="{C5D9CC82-C4AD-F246-9BA5-1525DC70AADF}"/>
              </a:ext>
            </a:extLst>
          </p:cNvPr>
          <p:cNvSpPr txBox="1"/>
          <p:nvPr userDrawn="1"/>
        </p:nvSpPr>
        <p:spPr>
          <a:xfrm>
            <a:off x="251520" y="6376357"/>
            <a:ext cx="6480720" cy="276999"/>
          </a:xfrm>
          <a:prstGeom prst="rect">
            <a:avLst/>
          </a:prstGeom>
          <a:noFill/>
        </p:spPr>
        <p:txBody>
          <a:bodyPr wrap="square" rtlCol="0">
            <a:spAutoFit/>
          </a:bodyPr>
          <a:lstStyle/>
          <a:p>
            <a:r>
              <a:rPr lang="en-GB" sz="600">
                <a:solidFill>
                  <a:schemeClr val="bg1"/>
                </a:solidFill>
                <a:latin typeface="Arial" panose="020B0604020202020204" pitchFamily="34" charset="0"/>
                <a:ea typeface="Open Sans" panose="020B0606030504020204" pitchFamily="34" charset="0"/>
                <a:cs typeface="Arial" panose="020B0604020202020204" pitchFamily="34" charset="0"/>
              </a:rPr>
              <a:t>Christian Aid is a key member of ACT Alliance. </a:t>
            </a:r>
            <a:r>
              <a:rPr lang="en-GB" sz="600" err="1">
                <a:solidFill>
                  <a:schemeClr val="bg1"/>
                </a:solidFill>
                <a:latin typeface="Arial" panose="020B0604020202020204" pitchFamily="34" charset="0"/>
                <a:ea typeface="Open Sans" panose="020B0606030504020204" pitchFamily="34" charset="0"/>
                <a:cs typeface="Arial" panose="020B0604020202020204" pitchFamily="34" charset="0"/>
              </a:rPr>
              <a:t>Eng</a:t>
            </a:r>
            <a:r>
              <a:rPr lang="en-GB" sz="600">
                <a:solidFill>
                  <a:schemeClr val="bg1"/>
                </a:solidFill>
                <a:latin typeface="Arial" panose="020B0604020202020204" pitchFamily="34" charset="0"/>
                <a:ea typeface="Open Sans" panose="020B0606030504020204" pitchFamily="34" charset="0"/>
                <a:cs typeface="Arial" panose="020B0604020202020204" pitchFamily="34" charset="0"/>
              </a:rPr>
              <a:t> and Wales charity no. 1105851 Scot charity no. SC039150 Company no. 5171525 Christian Aid Ireland: NI charity no. NIC101631 Company no. NI059154 and ROI charity no. 20014162 Company no. 426928. The Christian Aid name and logo are trademarks of Christian Aid. © Christian Aid January 2020</a:t>
            </a:r>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54523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christianaid.i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B515-65C3-BA4A-B2B2-DC41A030BB47}"/>
              </a:ext>
            </a:extLst>
          </p:cNvPr>
          <p:cNvSpPr>
            <a:spLocks noGrp="1"/>
          </p:cNvSpPr>
          <p:nvPr>
            <p:ph type="title"/>
          </p:nvPr>
        </p:nvSpPr>
        <p:spPr>
          <a:xfrm>
            <a:off x="1062889" y="1807462"/>
            <a:ext cx="7380720" cy="2618623"/>
          </a:xfrm>
        </p:spPr>
        <p:txBody>
          <a:bodyPr/>
          <a:lstStyle/>
          <a:p>
            <a:r>
              <a:rPr lang="en-US" dirty="0">
                <a:latin typeface="Mokoko" panose="02060503020203020204" pitchFamily="18" charset="0"/>
                <a:cs typeface="Mokoko" panose="02060503020203020204" pitchFamily="18" charset="0"/>
              </a:rPr>
              <a:t>Middle East Crisis Appeal </a:t>
            </a:r>
          </a:p>
        </p:txBody>
      </p:sp>
      <p:pic>
        <p:nvPicPr>
          <p:cNvPr id="6" name="Picture 5" descr="A red sign with white text&#10;&#10;Description automatically generated">
            <a:extLst>
              <a:ext uri="{FF2B5EF4-FFF2-40B4-BE49-F238E27FC236}">
                <a16:creationId xmlns:a16="http://schemas.microsoft.com/office/drawing/2014/main" id="{42BFD7BE-2727-22B8-B9AB-77DCAF4193F1}"/>
              </a:ext>
            </a:extLst>
          </p:cNvPr>
          <p:cNvPicPr>
            <a:picLocks noChangeAspect="1"/>
          </p:cNvPicPr>
          <p:nvPr/>
        </p:nvPicPr>
        <p:blipFill>
          <a:blip r:embed="rId2"/>
          <a:stretch>
            <a:fillRect/>
          </a:stretch>
        </p:blipFill>
        <p:spPr>
          <a:xfrm>
            <a:off x="130847" y="126459"/>
            <a:ext cx="2583170" cy="1317417"/>
          </a:xfrm>
          <a:prstGeom prst="rect">
            <a:avLst/>
          </a:prstGeom>
        </p:spPr>
      </p:pic>
    </p:spTree>
    <p:extLst>
      <p:ext uri="{BB962C8B-B14F-4D97-AF65-F5344CB8AC3E}">
        <p14:creationId xmlns:p14="http://schemas.microsoft.com/office/powerpoint/2010/main" val="84303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19E88E-B51F-4743-98E7-D9D86414DF81}"/>
              </a:ext>
            </a:extLst>
          </p:cNvPr>
          <p:cNvSpPr>
            <a:spLocks noGrp="1"/>
          </p:cNvSpPr>
          <p:nvPr>
            <p:ph sz="quarter" idx="12"/>
          </p:nvPr>
        </p:nvSpPr>
        <p:spPr>
          <a:xfrm>
            <a:off x="628650" y="1740347"/>
            <a:ext cx="7111702" cy="3959225"/>
          </a:xfrm>
        </p:spPr>
        <p:txBody>
          <a:bodyPr lIns="91440" tIns="45720" rIns="91440" bIns="45720" anchor="t"/>
          <a:lstStyle/>
          <a:p>
            <a:pPr marL="0" indent="0">
              <a:buNone/>
            </a:pPr>
            <a:r>
              <a:rPr lang="en-US" dirty="0">
                <a:latin typeface="Arial"/>
                <a:ea typeface="Open Sans"/>
                <a:cs typeface="Arial"/>
              </a:rPr>
              <a:t>By donating today, you can support Christian Aid’s established partners in Gaza to respond with medical relief and community-led initiatives such as food, shelter, sanitation and protection, </a:t>
            </a:r>
            <a:r>
              <a:rPr lang="en-US" dirty="0">
                <a:solidFill>
                  <a:srgbClr val="000000"/>
                </a:solidFill>
                <a:latin typeface="Arial"/>
                <a:ea typeface="+mn-lt"/>
                <a:cs typeface="+mn-lt"/>
              </a:rPr>
              <a:t>as soon as it’s safe to do so. </a:t>
            </a:r>
            <a:endParaRPr lang="en-US" dirty="0"/>
          </a:p>
        </p:txBody>
      </p:sp>
      <p:sp>
        <p:nvSpPr>
          <p:cNvPr id="4" name="Title 3">
            <a:extLst>
              <a:ext uri="{FF2B5EF4-FFF2-40B4-BE49-F238E27FC236}">
                <a16:creationId xmlns:a16="http://schemas.microsoft.com/office/drawing/2014/main" id="{8F4181DA-D3E1-F345-85D3-651B61D3F151}"/>
              </a:ext>
            </a:extLst>
          </p:cNvPr>
          <p:cNvSpPr>
            <a:spLocks noGrp="1"/>
          </p:cNvSpPr>
          <p:nvPr>
            <p:ph type="title"/>
          </p:nvPr>
        </p:nvSpPr>
        <p:spPr/>
        <p:txBody>
          <a:bodyPr/>
          <a:lstStyle/>
          <a:p>
            <a:r>
              <a:rPr lang="en-US" sz="4000" dirty="0">
                <a:latin typeface="Mokoko XBold" panose="02060803020203020204" pitchFamily="18" charset="0"/>
                <a:ea typeface="ヒラギノ角ゴ Pro W3"/>
                <a:cs typeface="Mokoko XBold" panose="02060803020203020204" pitchFamily="18" charset="0"/>
              </a:rPr>
              <a:t>Your response</a:t>
            </a:r>
          </a:p>
        </p:txBody>
      </p:sp>
      <p:sp>
        <p:nvSpPr>
          <p:cNvPr id="2" name="Slide Number Placeholder 1">
            <a:extLst>
              <a:ext uri="{FF2B5EF4-FFF2-40B4-BE49-F238E27FC236}">
                <a16:creationId xmlns:a16="http://schemas.microsoft.com/office/drawing/2014/main" id="{CCB2CC2F-F68E-9343-AFE4-372E9A176034}"/>
              </a:ext>
            </a:extLst>
          </p:cNvPr>
          <p:cNvSpPr>
            <a:spLocks noGrp="1"/>
          </p:cNvSpPr>
          <p:nvPr>
            <p:ph type="sldNum" sz="quarter" idx="11"/>
          </p:nvPr>
        </p:nvSpPr>
        <p:spPr/>
        <p:txBody>
          <a:bodyPr/>
          <a:lstStyle/>
          <a:p>
            <a:fld id="{9049AFDA-D84C-8B4C-91C7-5BAF5C2631D1}" type="slidenum">
              <a:rPr lang="en-GB" altLang="en-US" smtClean="0"/>
              <a:pPr/>
              <a:t>10</a:t>
            </a:fld>
            <a:endParaRPr lang="en-GB" altLang="en-US"/>
          </a:p>
        </p:txBody>
      </p:sp>
    </p:spTree>
    <p:extLst>
      <p:ext uri="{BB962C8B-B14F-4D97-AF65-F5344CB8AC3E}">
        <p14:creationId xmlns:p14="http://schemas.microsoft.com/office/powerpoint/2010/main" val="290191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19E88E-B51F-4743-98E7-D9D86414DF81}"/>
              </a:ext>
            </a:extLst>
          </p:cNvPr>
          <p:cNvSpPr>
            <a:spLocks noGrp="1"/>
          </p:cNvSpPr>
          <p:nvPr>
            <p:ph sz="quarter" idx="12"/>
          </p:nvPr>
        </p:nvSpPr>
        <p:spPr>
          <a:xfrm>
            <a:off x="628650" y="1740347"/>
            <a:ext cx="7886700" cy="3959225"/>
          </a:xfrm>
        </p:spPr>
        <p:txBody>
          <a:bodyPr lIns="91440" tIns="45720" rIns="91440" bIns="45720" anchor="t"/>
          <a:lstStyle/>
          <a:p>
            <a:r>
              <a:rPr lang="en-US" dirty="0"/>
              <a:t>Hand your donation to your church rep</a:t>
            </a:r>
          </a:p>
          <a:p>
            <a:r>
              <a:rPr lang="en-US" dirty="0">
                <a:latin typeface="Arial"/>
                <a:ea typeface="Open Sans"/>
                <a:cs typeface="Arial"/>
              </a:rPr>
              <a:t>Visit </a:t>
            </a:r>
            <a:r>
              <a:rPr lang="en-US" dirty="0">
                <a:latin typeface="Arial"/>
                <a:ea typeface="Open Sans"/>
                <a:cs typeface="Arial"/>
                <a:hlinkClick r:id="rId3" action="ppaction://hlinkfile"/>
              </a:rPr>
              <a:t>christianaid.ie </a:t>
            </a:r>
            <a:r>
              <a:rPr lang="en-US" dirty="0">
                <a:latin typeface="Arial"/>
                <a:ea typeface="Open Sans"/>
                <a:cs typeface="Arial"/>
              </a:rPr>
              <a:t>to donate online </a:t>
            </a:r>
          </a:p>
        </p:txBody>
      </p:sp>
      <p:sp>
        <p:nvSpPr>
          <p:cNvPr id="4" name="Title 3">
            <a:extLst>
              <a:ext uri="{FF2B5EF4-FFF2-40B4-BE49-F238E27FC236}">
                <a16:creationId xmlns:a16="http://schemas.microsoft.com/office/drawing/2014/main" id="{8F4181DA-D3E1-F345-85D3-651B61D3F151}"/>
              </a:ext>
            </a:extLst>
          </p:cNvPr>
          <p:cNvSpPr>
            <a:spLocks noGrp="1"/>
          </p:cNvSpPr>
          <p:nvPr>
            <p:ph type="title"/>
          </p:nvPr>
        </p:nvSpPr>
        <p:spPr/>
        <p:txBody>
          <a:bodyPr/>
          <a:lstStyle/>
          <a:p>
            <a:r>
              <a:rPr lang="en-US" sz="4000" dirty="0">
                <a:latin typeface="Mokoko XBold" panose="02060803020203020204" pitchFamily="18" charset="0"/>
                <a:ea typeface="ヒラギノ角ゴ Pro W3"/>
                <a:cs typeface="Mokoko XBold" panose="02060803020203020204" pitchFamily="18" charset="0"/>
              </a:rPr>
              <a:t>How to donate:</a:t>
            </a:r>
          </a:p>
        </p:txBody>
      </p:sp>
      <p:sp>
        <p:nvSpPr>
          <p:cNvPr id="2" name="Slide Number Placeholder 1">
            <a:extLst>
              <a:ext uri="{FF2B5EF4-FFF2-40B4-BE49-F238E27FC236}">
                <a16:creationId xmlns:a16="http://schemas.microsoft.com/office/drawing/2014/main" id="{CCB2CC2F-F68E-9343-AFE4-372E9A176034}"/>
              </a:ext>
            </a:extLst>
          </p:cNvPr>
          <p:cNvSpPr>
            <a:spLocks noGrp="1"/>
          </p:cNvSpPr>
          <p:nvPr>
            <p:ph type="sldNum" sz="quarter" idx="11"/>
          </p:nvPr>
        </p:nvSpPr>
        <p:spPr/>
        <p:txBody>
          <a:bodyPr/>
          <a:lstStyle/>
          <a:p>
            <a:fld id="{9049AFDA-D84C-8B4C-91C7-5BAF5C2631D1}" type="slidenum">
              <a:rPr lang="en-GB" altLang="en-US" smtClean="0"/>
              <a:pPr/>
              <a:t>11</a:t>
            </a:fld>
            <a:endParaRPr lang="en-GB" altLang="en-US"/>
          </a:p>
        </p:txBody>
      </p:sp>
    </p:spTree>
    <p:extLst>
      <p:ext uri="{BB962C8B-B14F-4D97-AF65-F5344CB8AC3E}">
        <p14:creationId xmlns:p14="http://schemas.microsoft.com/office/powerpoint/2010/main" val="229318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70708-583F-2049-BA9C-D68716382D01}"/>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F78F40-F5A2-FE4E-A096-3A4A6ADC2FA8}" type="slidenum">
              <a:rPr kumimoji="0" lang="en-GB" altLang="en-US" sz="1200"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6">
            <a:extLst>
              <a:ext uri="{FF2B5EF4-FFF2-40B4-BE49-F238E27FC236}">
                <a16:creationId xmlns:a16="http://schemas.microsoft.com/office/drawing/2014/main" id="{68EC3B47-52A5-2A43-9231-F42C1BDA3B6C}"/>
              </a:ext>
            </a:extLst>
          </p:cNvPr>
          <p:cNvSpPr>
            <a:spLocks noGrp="1"/>
          </p:cNvSpPr>
          <p:nvPr>
            <p:ph sz="quarter" idx="12"/>
          </p:nvPr>
        </p:nvSpPr>
        <p:spPr>
          <a:xfrm>
            <a:off x="628650" y="836713"/>
            <a:ext cx="7886700" cy="4248471"/>
          </a:xfrm>
        </p:spPr>
        <p:txBody>
          <a:bodyPr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FF0000"/>
                </a:solidFill>
                <a:latin typeface="Arial"/>
                <a:ea typeface="Open Sans"/>
                <a:cs typeface="Arial"/>
              </a:rPr>
              <a:t>“</a:t>
            </a:r>
            <a:r>
              <a:rPr kumimoji="0" lang="en-US" altLang="en-US" sz="3200" b="0" i="0" u="none" strike="noStrike" cap="none" normalizeH="0" baseline="0" dirty="0">
                <a:ln>
                  <a:noFill/>
                </a:ln>
                <a:effectLst/>
                <a:latin typeface="Arial"/>
                <a:ea typeface="Open Sans"/>
                <a:cs typeface="Arial"/>
              </a:rPr>
              <a:t>Every war is a defeat. We urge both sides to abide by international law, to protect innocent civilians, and agree to an immediate de-escalation. The people in Gaza were already on their knees. Half of the population are children and have known nothing but blockade and conflict.</a:t>
            </a:r>
            <a:r>
              <a:rPr kumimoji="0" lang="en-US" altLang="en-US" b="0" i="0" u="none" strike="noStrike" cap="none" normalizeH="0" baseline="0" dirty="0">
                <a:ln>
                  <a:noFill/>
                </a:ln>
                <a:solidFill>
                  <a:srgbClr val="FF0000"/>
                </a:solidFill>
                <a:effectLst/>
                <a:latin typeface="Arial"/>
                <a:ea typeface="Open Sans"/>
                <a:cs typeface="Arial"/>
              </a:rPr>
              <a:t>”</a:t>
            </a:r>
            <a:endParaRPr lang="en-US" altLang="en-US" b="0" i="0" u="none" strike="noStrike" cap="none" normalizeH="0" baseline="0" dirty="0">
              <a:ln>
                <a:noFill/>
              </a:ln>
              <a:solidFill>
                <a:srgbClr val="FF0000"/>
              </a:solidFill>
              <a:effectLst/>
              <a:latin typeface="Arial"/>
              <a:ea typeface="Open Sans"/>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0" i="0" u="none" strike="noStrike" cap="none" normalizeH="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dirty="0">
                <a:ln>
                  <a:noFill/>
                </a:ln>
                <a:effectLst/>
                <a:latin typeface="Arial"/>
                <a:ea typeface="Open Sans"/>
                <a:cs typeface="Arial"/>
              </a:rPr>
              <a:t>William Bell, Christian Aid’s Head of Middle East Policy &amp; Advocacy</a:t>
            </a:r>
            <a:endParaRPr lang="en-US" altLang="en-US" sz="2400" b="0" i="0" u="none" strike="noStrike" cap="none" normalizeH="0" baseline="0" dirty="0">
              <a:ln>
                <a:noFill/>
              </a:ln>
              <a:effectLst/>
              <a:latin typeface="Arial"/>
              <a:ea typeface="Open Sans"/>
              <a:cs typeface="Arial"/>
            </a:endParaRPr>
          </a:p>
        </p:txBody>
      </p:sp>
    </p:spTree>
    <p:extLst>
      <p:ext uri="{BB962C8B-B14F-4D97-AF65-F5344CB8AC3E}">
        <p14:creationId xmlns:p14="http://schemas.microsoft.com/office/powerpoint/2010/main" val="97820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4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ople walking in rubble with people in the background&#10;&#10;Description automatically generated">
            <a:extLst>
              <a:ext uri="{FF2B5EF4-FFF2-40B4-BE49-F238E27FC236}">
                <a16:creationId xmlns:a16="http://schemas.microsoft.com/office/drawing/2014/main" id="{B95F18A1-97DE-FEFB-D4D6-41DA0CA7253B}"/>
              </a:ext>
            </a:extLst>
          </p:cNvPr>
          <p:cNvPicPr>
            <a:picLocks noGrp="1" noChangeAspect="1"/>
          </p:cNvPicPr>
          <p:nvPr>
            <p:ph type="pic" sz="quarter" idx="10"/>
          </p:nvPr>
        </p:nvPicPr>
        <p:blipFill>
          <a:blip r:embed="rId2"/>
          <a:srcRect t="3862" b="3862"/>
          <a:stretch>
            <a:fillRect/>
          </a:stretch>
        </p:blipFill>
        <p:spPr>
          <a:xfrm>
            <a:off x="-1945532" y="-19904"/>
            <a:ext cx="11577493" cy="6877904"/>
          </a:xfrm>
        </p:spPr>
      </p:pic>
      <p:sp>
        <p:nvSpPr>
          <p:cNvPr id="5" name="Title 4">
            <a:extLst>
              <a:ext uri="{FF2B5EF4-FFF2-40B4-BE49-F238E27FC236}">
                <a16:creationId xmlns:a16="http://schemas.microsoft.com/office/drawing/2014/main" id="{1AAF3D3F-863C-924F-A3E8-95DD0CBD03BA}"/>
              </a:ext>
            </a:extLst>
          </p:cNvPr>
          <p:cNvSpPr>
            <a:spLocks noGrp="1"/>
          </p:cNvSpPr>
          <p:nvPr>
            <p:ph type="title"/>
          </p:nvPr>
        </p:nvSpPr>
        <p:spPr>
          <a:xfrm>
            <a:off x="1" y="482602"/>
            <a:ext cx="7305472" cy="1054368"/>
          </a:xfrm>
          <a:solidFill>
            <a:schemeClr val="bg1"/>
          </a:solidFill>
        </p:spPr>
        <p:txBody>
          <a:bodyPr>
            <a:normAutofit fontScale="90000"/>
          </a:bodyPr>
          <a:lstStyle/>
          <a:p>
            <a:r>
              <a:rPr lang="en-US" dirty="0">
                <a:latin typeface="Mokoko XBold" panose="02060803020203020204" pitchFamily="18" charset="0"/>
                <a:cs typeface="Mokoko XBold" panose="02060803020203020204" pitchFamily="18" charset="0"/>
              </a:rPr>
              <a:t>Israel and the occupied Palestinian territory</a:t>
            </a:r>
          </a:p>
        </p:txBody>
      </p:sp>
    </p:spTree>
    <p:extLst>
      <p:ext uri="{BB962C8B-B14F-4D97-AF65-F5344CB8AC3E}">
        <p14:creationId xmlns:p14="http://schemas.microsoft.com/office/powerpoint/2010/main" val="338641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3</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628650" y="1484784"/>
            <a:ext cx="8515350" cy="4104456"/>
          </a:xfrm>
        </p:spPr>
        <p:txBody>
          <a:bodyPr/>
          <a:lstStyle/>
          <a:p>
            <a:r>
              <a:rPr lang="en-US" sz="3200" dirty="0">
                <a:solidFill>
                  <a:srgbClr val="000000"/>
                </a:solidFill>
                <a:latin typeface="Arial" panose="020B0604020202020204" pitchFamily="34" charset="0"/>
              </a:rPr>
              <a:t>Thousands have been killed and many more injured, this is the deadliest attack Israel has seen in decades. Airstrikes have caused widespread destruction of homes, schools, and healthcare facilities.</a:t>
            </a:r>
          </a:p>
          <a:p>
            <a:r>
              <a:rPr lang="en-US" sz="3200" dirty="0">
                <a:solidFill>
                  <a:srgbClr val="000000"/>
                </a:solidFill>
                <a:latin typeface="Arial" panose="020B0604020202020204" pitchFamily="34" charset="0"/>
              </a:rPr>
              <a:t>Hospitals that are already at breaking point are overwhelmed by casualties while hundreds of thousands of people displaced. </a:t>
            </a:r>
          </a:p>
          <a:p>
            <a:endParaRPr lang="en-US" sz="3200" dirty="0">
              <a:solidFill>
                <a:srgbClr val="000000"/>
              </a:solidFill>
              <a:latin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6C5D7D40-9937-8846-AC72-6CB45758EF43}"/>
              </a:ext>
            </a:extLst>
          </p:cNvPr>
          <p:cNvSpPr>
            <a:spLocks noGrp="1"/>
          </p:cNvSpPr>
          <p:nvPr>
            <p:ph type="title"/>
          </p:nvPr>
        </p:nvSpPr>
        <p:spPr>
          <a:xfrm>
            <a:off x="628650" y="620688"/>
            <a:ext cx="3019222" cy="759619"/>
          </a:xfrm>
        </p:spPr>
        <p:txBody>
          <a:bodyPr/>
          <a:lstStyle/>
          <a:p>
            <a:r>
              <a:rPr lang="en-US" sz="4000" dirty="0">
                <a:latin typeface="Mokoko XBold" panose="02060803020203020204" pitchFamily="18" charset="0"/>
                <a:cs typeface="Mokoko XBold" panose="02060803020203020204" pitchFamily="18" charset="0"/>
              </a:rPr>
              <a:t>Overview</a:t>
            </a:r>
          </a:p>
        </p:txBody>
      </p:sp>
    </p:spTree>
    <p:extLst>
      <p:ext uri="{BB962C8B-B14F-4D97-AF65-F5344CB8AC3E}">
        <p14:creationId xmlns:p14="http://schemas.microsoft.com/office/powerpoint/2010/main" val="109255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4</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521642" y="1459606"/>
            <a:ext cx="7886700" cy="4630927"/>
          </a:xfrm>
        </p:spPr>
        <p:txBody>
          <a:bodyPr lIns="91440" tIns="45720" rIns="91440" bIns="45720" anchor="t"/>
          <a:lstStyle/>
          <a:p>
            <a:r>
              <a:rPr lang="en-US" b="0" i="0" dirty="0">
                <a:solidFill>
                  <a:srgbClr val="000000"/>
                </a:solidFill>
                <a:effectLst/>
                <a:latin typeface="Arial"/>
                <a:cs typeface="Arial"/>
              </a:rPr>
              <a:t>Christian Aid has been working with the poorest and most vulnerable people in the Middle East since the </a:t>
            </a:r>
            <a:r>
              <a:rPr lang="en-US" dirty="0">
                <a:solidFill>
                  <a:srgbClr val="000000"/>
                </a:solidFill>
                <a:latin typeface="Arial"/>
                <a:cs typeface="Arial"/>
              </a:rPr>
              <a:t>1950</a:t>
            </a:r>
            <a:r>
              <a:rPr lang="en-US" b="0" i="0" dirty="0">
                <a:solidFill>
                  <a:srgbClr val="000000"/>
                </a:solidFill>
                <a:effectLst/>
                <a:latin typeface="Arial"/>
                <a:cs typeface="Arial"/>
              </a:rPr>
              <a:t>.</a:t>
            </a:r>
          </a:p>
          <a:p>
            <a:r>
              <a:rPr lang="en-US" dirty="0">
                <a:solidFill>
                  <a:srgbClr val="000000"/>
                </a:solidFill>
                <a:latin typeface="Arial"/>
                <a:ea typeface="+mn-lt"/>
                <a:cs typeface="+mn-lt"/>
              </a:rPr>
              <a:t>We already have trusted humanitarian </a:t>
            </a:r>
            <a:r>
              <a:rPr lang="en-US" b="0" i="0" dirty="0">
                <a:solidFill>
                  <a:srgbClr val="000000"/>
                </a:solidFill>
                <a:effectLst/>
                <a:latin typeface="Arial"/>
                <a:ea typeface="+mn-lt"/>
                <a:cs typeface="+mn-lt"/>
              </a:rPr>
              <a:t>partners </a:t>
            </a:r>
            <a:r>
              <a:rPr lang="en-US" dirty="0">
                <a:solidFill>
                  <a:srgbClr val="000000"/>
                </a:solidFill>
                <a:latin typeface="Arial"/>
                <a:ea typeface="+mn-lt"/>
                <a:cs typeface="+mn-lt"/>
              </a:rPr>
              <a:t>based </a:t>
            </a:r>
            <a:r>
              <a:rPr lang="en-US" b="0" i="0" dirty="0">
                <a:solidFill>
                  <a:srgbClr val="000000"/>
                </a:solidFill>
                <a:effectLst/>
                <a:latin typeface="Arial"/>
                <a:ea typeface="+mn-lt"/>
                <a:cs typeface="+mn-lt"/>
              </a:rPr>
              <a:t>in Gaza</a:t>
            </a:r>
            <a:r>
              <a:rPr lang="en-US" dirty="0">
                <a:solidFill>
                  <a:srgbClr val="000000"/>
                </a:solidFill>
                <a:latin typeface="Arial"/>
                <a:ea typeface="+mn-lt"/>
                <a:cs typeface="+mn-lt"/>
              </a:rPr>
              <a:t>, ready</a:t>
            </a:r>
            <a:r>
              <a:rPr lang="en-US" b="0" i="0" dirty="0">
                <a:solidFill>
                  <a:srgbClr val="000000"/>
                </a:solidFill>
                <a:effectLst/>
                <a:latin typeface="Arial"/>
                <a:ea typeface="+mn-lt"/>
                <a:cs typeface="+mn-lt"/>
              </a:rPr>
              <a:t> to respond with medical relief</a:t>
            </a:r>
            <a:r>
              <a:rPr lang="en-US" dirty="0">
                <a:solidFill>
                  <a:srgbClr val="000000"/>
                </a:solidFill>
                <a:latin typeface="Arial"/>
                <a:ea typeface="+mn-lt"/>
                <a:cs typeface="+mn-lt"/>
              </a:rPr>
              <a:t>,</a:t>
            </a:r>
            <a:r>
              <a:rPr lang="en-US" b="0" i="0" dirty="0">
                <a:solidFill>
                  <a:srgbClr val="000000"/>
                </a:solidFill>
                <a:effectLst/>
                <a:latin typeface="Arial"/>
                <a:ea typeface="+mn-lt"/>
                <a:cs typeface="+mn-lt"/>
              </a:rPr>
              <a:t> food, shelter</a:t>
            </a:r>
            <a:r>
              <a:rPr lang="en-US" dirty="0">
                <a:solidFill>
                  <a:srgbClr val="000000"/>
                </a:solidFill>
                <a:latin typeface="Arial"/>
                <a:ea typeface="+mn-lt"/>
                <a:cs typeface="+mn-lt"/>
              </a:rPr>
              <a:t> and sanitation</a:t>
            </a:r>
            <a:r>
              <a:rPr lang="en-US" b="0" i="0" dirty="0">
                <a:solidFill>
                  <a:srgbClr val="000000"/>
                </a:solidFill>
                <a:effectLst/>
                <a:latin typeface="Arial"/>
                <a:ea typeface="+mn-lt"/>
                <a:cs typeface="+mn-lt"/>
              </a:rPr>
              <a:t>, </a:t>
            </a:r>
            <a:r>
              <a:rPr lang="en-US" dirty="0">
                <a:solidFill>
                  <a:srgbClr val="000000"/>
                </a:solidFill>
                <a:latin typeface="Arial"/>
                <a:ea typeface="+mn-lt"/>
                <a:cs typeface="+mn-lt"/>
              </a:rPr>
              <a:t>as soon as it’s safe to do so. </a:t>
            </a:r>
          </a:p>
          <a:p>
            <a:r>
              <a:rPr lang="en-GB" dirty="0">
                <a:latin typeface="Arial"/>
                <a:cs typeface="Arial"/>
              </a:rPr>
              <a:t>We're also actively exploring how we can support Israeli civilians who’ve been directly affected by the violence. </a:t>
            </a:r>
            <a:endParaRPr lang="en-US" dirty="0">
              <a:latin typeface="Arial"/>
              <a:cs typeface="Arial"/>
            </a:endParaRPr>
          </a:p>
        </p:txBody>
      </p:sp>
      <p:sp>
        <p:nvSpPr>
          <p:cNvPr id="4" name="Title 3">
            <a:extLst>
              <a:ext uri="{FF2B5EF4-FFF2-40B4-BE49-F238E27FC236}">
                <a16:creationId xmlns:a16="http://schemas.microsoft.com/office/drawing/2014/main" id="{6C5D7D40-9937-8846-AC72-6CB45758EF43}"/>
              </a:ext>
            </a:extLst>
          </p:cNvPr>
          <p:cNvSpPr>
            <a:spLocks noGrp="1"/>
          </p:cNvSpPr>
          <p:nvPr>
            <p:ph type="title"/>
          </p:nvPr>
        </p:nvSpPr>
        <p:spPr>
          <a:xfrm>
            <a:off x="432328" y="736241"/>
            <a:ext cx="6756412" cy="801182"/>
          </a:xfrm>
        </p:spPr>
        <p:txBody>
          <a:bodyPr/>
          <a:lstStyle/>
          <a:p>
            <a:r>
              <a:rPr lang="en-US" sz="4000" dirty="0">
                <a:latin typeface="Mokoko XBold" panose="02060803020203020204" pitchFamily="18" charset="0"/>
                <a:cs typeface="Mokoko XBold" panose="02060803020203020204" pitchFamily="18" charset="0"/>
              </a:rPr>
              <a:t>Christian Aid’s response</a:t>
            </a:r>
          </a:p>
        </p:txBody>
      </p:sp>
    </p:spTree>
    <p:extLst>
      <p:ext uri="{BB962C8B-B14F-4D97-AF65-F5344CB8AC3E}">
        <p14:creationId xmlns:p14="http://schemas.microsoft.com/office/powerpoint/2010/main" val="308064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5F8B9C-3C1F-9844-8CBD-FF3F0A631100}"/>
              </a:ext>
            </a:extLst>
          </p:cNvPr>
          <p:cNvSpPr>
            <a:spLocks noGrp="1"/>
          </p:cNvSpPr>
          <p:nvPr>
            <p:ph type="body" sz="quarter" idx="11"/>
          </p:nvPr>
        </p:nvSpPr>
        <p:spPr>
          <a:xfrm>
            <a:off x="555526" y="1628801"/>
            <a:ext cx="7055671" cy="3816423"/>
          </a:xfrm>
        </p:spPr>
        <p:txBody>
          <a:bodyPr vert="horz" lIns="91440" tIns="45720" rIns="91440" bIns="45720" rtlCol="0" anchor="t">
            <a:normAutofit/>
          </a:bodyPr>
          <a:lstStyle/>
          <a:p>
            <a:r>
              <a:rPr lang="en-US" sz="3200" dirty="0">
                <a:ea typeface="Open Sans"/>
                <a:cs typeface="Open Sans"/>
              </a:rPr>
              <a:t>‘</a:t>
            </a:r>
            <a:r>
              <a:rPr lang="en-US" sz="3200" dirty="0">
                <a:solidFill>
                  <a:srgbClr val="2D2015"/>
                </a:solidFill>
                <a:latin typeface="Arial"/>
                <a:ea typeface="Open Sans"/>
                <a:cs typeface="Open Sans"/>
              </a:rPr>
              <a:t>‘</a:t>
            </a:r>
            <a:r>
              <a:rPr lang="en-US" sz="3200" dirty="0">
                <a:solidFill>
                  <a:srgbClr val="2D2015"/>
                </a:solidFill>
                <a:ea typeface="Open Sans"/>
                <a:cs typeface="Open Sans"/>
              </a:rPr>
              <a:t>We didn’t sleep last night. We are so scared. Many people have been killed…there are also many families that are now living on the streets.’</a:t>
            </a:r>
            <a:r>
              <a:rPr lang="en-US" sz="3200" dirty="0">
                <a:ea typeface="Open Sans"/>
                <a:cs typeface="Open Sans"/>
              </a:rPr>
              <a:t>’</a:t>
            </a:r>
          </a:p>
          <a:p>
            <a:endParaRPr lang="en-US" dirty="0"/>
          </a:p>
          <a:p>
            <a:r>
              <a:rPr lang="en-US" sz="2400" dirty="0">
                <a:ea typeface="Open Sans"/>
                <a:cs typeface="Open Sans"/>
              </a:rPr>
              <a:t>Christian Aid partner organisation in Gaza</a:t>
            </a:r>
          </a:p>
        </p:txBody>
      </p:sp>
      <p:sp>
        <p:nvSpPr>
          <p:cNvPr id="2" name="Slide Number Placeholder 1">
            <a:extLst>
              <a:ext uri="{FF2B5EF4-FFF2-40B4-BE49-F238E27FC236}">
                <a16:creationId xmlns:a16="http://schemas.microsoft.com/office/drawing/2014/main" id="{CD6B31EB-CB15-D840-9279-F0104C0C9162}"/>
              </a:ext>
            </a:extLst>
          </p:cNvPr>
          <p:cNvSpPr>
            <a:spLocks noGrp="1"/>
          </p:cNvSpPr>
          <p:nvPr>
            <p:ph type="sldNum" sz="quarter" idx="13"/>
          </p:nvPr>
        </p:nvSpPr>
        <p:spPr/>
        <p:txBody>
          <a:bodyPr/>
          <a:lstStyle/>
          <a:p>
            <a:fld id="{1BE11355-FA64-E649-B020-3AE632B23A22}" type="slidenum">
              <a:rPr lang="en-GB" altLang="en-US" smtClean="0"/>
              <a:pPr/>
              <a:t>5</a:t>
            </a:fld>
            <a:endParaRPr lang="en-GB" altLang="en-US"/>
          </a:p>
        </p:txBody>
      </p:sp>
      <p:sp>
        <p:nvSpPr>
          <p:cNvPr id="5" name="Title 4">
            <a:extLst>
              <a:ext uri="{FF2B5EF4-FFF2-40B4-BE49-F238E27FC236}">
                <a16:creationId xmlns:a16="http://schemas.microsoft.com/office/drawing/2014/main" id="{FD31D8C4-90F0-A94C-9425-873101B35171}"/>
              </a:ext>
            </a:extLst>
          </p:cNvPr>
          <p:cNvSpPr>
            <a:spLocks noGrp="1"/>
          </p:cNvSpPr>
          <p:nvPr>
            <p:ph type="title"/>
          </p:nvPr>
        </p:nvSpPr>
        <p:spPr/>
        <p:txBody>
          <a:bodyPr/>
          <a:lstStyle/>
          <a:p>
            <a:r>
              <a:rPr lang="en-US" sz="4000" dirty="0">
                <a:latin typeface="Mokoko XBold" panose="02060803020203020204" pitchFamily="18" charset="0"/>
                <a:ea typeface="ヒラギノ角ゴ Pro W3"/>
                <a:cs typeface="Mokoko XBold" panose="02060803020203020204" pitchFamily="18" charset="0"/>
              </a:rPr>
              <a:t>The conflict is escalating</a:t>
            </a:r>
            <a:endParaRPr lang="en-US" sz="4000" dirty="0">
              <a:latin typeface="Mokoko XBold" panose="02060803020203020204" pitchFamily="18" charset="0"/>
              <a:cs typeface="Mokoko XBold" panose="02060803020203020204" pitchFamily="18" charset="0"/>
            </a:endParaRPr>
          </a:p>
        </p:txBody>
      </p:sp>
    </p:spTree>
    <p:extLst>
      <p:ext uri="{BB962C8B-B14F-4D97-AF65-F5344CB8AC3E}">
        <p14:creationId xmlns:p14="http://schemas.microsoft.com/office/powerpoint/2010/main" val="126005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AAEB64-50BC-E34C-B965-1ADE984B9D92}"/>
              </a:ext>
            </a:extLst>
          </p:cNvPr>
          <p:cNvSpPr>
            <a:spLocks noGrp="1"/>
          </p:cNvSpPr>
          <p:nvPr>
            <p:ph type="title"/>
          </p:nvPr>
        </p:nvSpPr>
        <p:spPr/>
        <p:txBody>
          <a:bodyPr/>
          <a:lstStyle/>
          <a:p>
            <a:r>
              <a:rPr lang="en-US" sz="4000" dirty="0">
                <a:latin typeface="Mokoko XBold" panose="02060803020203020204" pitchFamily="18" charset="0"/>
                <a:ea typeface="ヒラギノ角ゴ Pro W3"/>
                <a:cs typeface="Mokoko XBold" panose="02060803020203020204" pitchFamily="18" charset="0"/>
              </a:rPr>
              <a:t>United by hope…</a:t>
            </a:r>
          </a:p>
        </p:txBody>
      </p:sp>
      <p:sp>
        <p:nvSpPr>
          <p:cNvPr id="2" name="Slide Number Placeholder 1">
            <a:extLst>
              <a:ext uri="{FF2B5EF4-FFF2-40B4-BE49-F238E27FC236}">
                <a16:creationId xmlns:a16="http://schemas.microsoft.com/office/drawing/2014/main" id="{2AB70708-583F-2049-BA9C-D68716382D01}"/>
              </a:ext>
            </a:extLst>
          </p:cNvPr>
          <p:cNvSpPr>
            <a:spLocks noGrp="1"/>
          </p:cNvSpPr>
          <p:nvPr>
            <p:ph type="sldNum" sz="quarter" idx="11"/>
          </p:nvPr>
        </p:nvSpPr>
        <p:spPr/>
        <p:txBody>
          <a:bodyPr/>
          <a:lstStyle/>
          <a:p>
            <a:fld id="{63F78F40-F5A2-FE4E-A096-3A4A6ADC2FA8}" type="slidenum">
              <a:rPr lang="en-GB" altLang="en-US" smtClean="0"/>
              <a:pPr/>
              <a:t>6</a:t>
            </a:fld>
            <a:endParaRPr lang="en-GB" altLang="en-US"/>
          </a:p>
        </p:txBody>
      </p:sp>
      <p:sp>
        <p:nvSpPr>
          <p:cNvPr id="7" name="Content Placeholder 6">
            <a:extLst>
              <a:ext uri="{FF2B5EF4-FFF2-40B4-BE49-F238E27FC236}">
                <a16:creationId xmlns:a16="http://schemas.microsoft.com/office/drawing/2014/main" id="{68EC3B47-52A5-2A43-9231-F42C1BDA3B6C}"/>
              </a:ext>
            </a:extLst>
          </p:cNvPr>
          <p:cNvSpPr>
            <a:spLocks noGrp="1"/>
          </p:cNvSpPr>
          <p:nvPr>
            <p:ph sz="quarter" idx="12"/>
          </p:nvPr>
        </p:nvSpPr>
        <p:spPr/>
        <p:txBody>
          <a:bodyPr vert="horz" lIns="91440" tIns="45720" rIns="91440" bIns="45720" rtlCol="0" anchor="t">
            <a:normAutofit lnSpcReduction="10000"/>
          </a:bodyPr>
          <a:lstStyle/>
          <a:p>
            <a:pPr marL="0" indent="0" algn="l" rtl="0" fontAlgn="base">
              <a:buNone/>
            </a:pPr>
            <a:r>
              <a:rPr lang="en-US" sz="3200" dirty="0"/>
              <a:t>‘</a:t>
            </a:r>
            <a:r>
              <a:rPr lang="en-US" sz="3200" b="0" i="0" dirty="0">
                <a:solidFill>
                  <a:srgbClr val="000000"/>
                </a:solidFill>
                <a:effectLst/>
                <a:latin typeface="Arial" panose="020B0604020202020204" pitchFamily="34" charset="0"/>
              </a:rPr>
              <a:t>We struggle to keep our hope, but we are taking hope from and the eyes of our children and your solidarity during very hard times, these difficult and critical times that we are living in Gaza right now.  We need nothing but peace, love and justice</a:t>
            </a:r>
            <a:r>
              <a:rPr lang="en-US" sz="3200" dirty="0"/>
              <a:t>.’</a:t>
            </a:r>
          </a:p>
          <a:p>
            <a:pPr marL="448945" indent="-448945"/>
            <a:endParaRPr lang="en-US" dirty="0"/>
          </a:p>
          <a:p>
            <a:pPr marL="0" indent="0">
              <a:buNone/>
            </a:pPr>
            <a:r>
              <a:rPr lang="en-US" sz="2400" dirty="0">
                <a:latin typeface="Arial"/>
                <a:ea typeface="Open Sans"/>
                <a:cs typeface="Arial"/>
              </a:rPr>
              <a:t>Christian Aid partner in Gaza</a:t>
            </a:r>
          </a:p>
          <a:p>
            <a:pPr marL="0" indent="0">
              <a:buNone/>
            </a:pPr>
            <a:endParaRPr lang="en-US" dirty="0"/>
          </a:p>
        </p:txBody>
      </p:sp>
    </p:spTree>
    <p:extLst>
      <p:ext uri="{BB962C8B-B14F-4D97-AF65-F5344CB8AC3E}">
        <p14:creationId xmlns:p14="http://schemas.microsoft.com/office/powerpoint/2010/main" val="40341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7</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628650" y="1484784"/>
            <a:ext cx="8515350" cy="4104456"/>
          </a:xfrm>
        </p:spPr>
        <p:txBody>
          <a:bodyPr/>
          <a:lstStyle/>
          <a:p>
            <a:pPr marL="0" indent="0" algn="l" rtl="0" fontAlgn="base">
              <a:buNone/>
            </a:pPr>
            <a:r>
              <a:rPr lang="en-US" sz="3200" b="0" i="0">
                <a:solidFill>
                  <a:srgbClr val="000000"/>
                </a:solidFill>
                <a:effectLst/>
                <a:latin typeface="Arial" panose="020B0604020202020204" pitchFamily="34" charset="0"/>
              </a:rPr>
              <a:t>O God of all justice and peace we cry out to you in the midst of the pain and trauma of violence and fear which prevails in the Holy Land. </a:t>
            </a:r>
            <a:endParaRPr lang="en-US" b="0" i="0">
              <a:solidFill>
                <a:srgbClr val="000000"/>
              </a:solidFill>
              <a:effectLst/>
              <a:latin typeface="Segoe UI" panose="020B0502040204020203" pitchFamily="34" charset="0"/>
            </a:endParaRPr>
          </a:p>
          <a:p>
            <a:pPr marL="0" indent="0" algn="l" rtl="0" fontAlgn="base">
              <a:buNone/>
            </a:pPr>
            <a:r>
              <a:rPr lang="en-US" sz="3200" b="0" i="0">
                <a:solidFill>
                  <a:srgbClr val="000000"/>
                </a:solidFill>
                <a:effectLst/>
                <a:latin typeface="Arial" panose="020B0604020202020204" pitchFamily="34" charset="0"/>
              </a:rPr>
              <a:t>Be with those who need you in these days of suffering; we pray for people of all faiths - Jews, Muslims and Christians and for all people of the land. </a:t>
            </a:r>
            <a:endParaRPr lang="en-US" b="0" i="0">
              <a:solidFill>
                <a:srgbClr val="000000"/>
              </a:solidFill>
              <a:effectLst/>
              <a:latin typeface="Segoe UI" panose="020B0502040204020203" pitchFamily="34" charset="0"/>
            </a:endParaRPr>
          </a:p>
          <a:p>
            <a:endParaRPr lang="en-US"/>
          </a:p>
        </p:txBody>
      </p:sp>
      <p:sp>
        <p:nvSpPr>
          <p:cNvPr id="4" name="Title 3">
            <a:extLst>
              <a:ext uri="{FF2B5EF4-FFF2-40B4-BE49-F238E27FC236}">
                <a16:creationId xmlns:a16="http://schemas.microsoft.com/office/drawing/2014/main" id="{6C5D7D40-9937-8846-AC72-6CB45758EF43}"/>
              </a:ext>
            </a:extLst>
          </p:cNvPr>
          <p:cNvSpPr>
            <a:spLocks noGrp="1"/>
          </p:cNvSpPr>
          <p:nvPr>
            <p:ph type="title"/>
          </p:nvPr>
        </p:nvSpPr>
        <p:spPr>
          <a:xfrm>
            <a:off x="628650" y="620688"/>
            <a:ext cx="7886700" cy="759619"/>
          </a:xfrm>
        </p:spPr>
        <p:txBody>
          <a:bodyPr/>
          <a:lstStyle/>
          <a:p>
            <a:r>
              <a:rPr lang="en-US" sz="4000" dirty="0">
                <a:latin typeface="Arial"/>
                <a:ea typeface="ヒラギノ角ゴ Pro W3"/>
                <a:cs typeface="Arial"/>
              </a:rPr>
              <a:t>A prayer for peace</a:t>
            </a:r>
          </a:p>
        </p:txBody>
      </p:sp>
    </p:spTree>
    <p:extLst>
      <p:ext uri="{BB962C8B-B14F-4D97-AF65-F5344CB8AC3E}">
        <p14:creationId xmlns:p14="http://schemas.microsoft.com/office/powerpoint/2010/main" val="400163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39443-DA80-AC4D-9401-F2E22BE5B025}"/>
              </a:ext>
            </a:extLst>
          </p:cNvPr>
          <p:cNvSpPr>
            <a:spLocks noGrp="1"/>
          </p:cNvSpPr>
          <p:nvPr>
            <p:ph type="sldNum" sz="quarter" idx="11"/>
          </p:nvPr>
        </p:nvSpPr>
        <p:spPr/>
        <p:txBody>
          <a:bodyPr/>
          <a:lstStyle/>
          <a:p>
            <a:fld id="{E31A3992-5B00-0A42-93B4-D0E70D851268}" type="slidenum">
              <a:rPr lang="en-GB" altLang="en-US" smtClean="0"/>
              <a:pPr/>
              <a:t>8</a:t>
            </a:fld>
            <a:endParaRPr lang="en-GB" altLang="en-US"/>
          </a:p>
        </p:txBody>
      </p:sp>
      <p:sp>
        <p:nvSpPr>
          <p:cNvPr id="5" name="Content Placeholder 4">
            <a:extLst>
              <a:ext uri="{FF2B5EF4-FFF2-40B4-BE49-F238E27FC236}">
                <a16:creationId xmlns:a16="http://schemas.microsoft.com/office/drawing/2014/main" id="{B445731A-566F-8644-B0A4-28C204A18BE6}"/>
              </a:ext>
            </a:extLst>
          </p:cNvPr>
          <p:cNvSpPr>
            <a:spLocks noGrp="1"/>
          </p:cNvSpPr>
          <p:nvPr>
            <p:ph sz="quarter" idx="12"/>
          </p:nvPr>
        </p:nvSpPr>
        <p:spPr>
          <a:xfrm>
            <a:off x="628650" y="908720"/>
            <a:ext cx="8515350" cy="4680520"/>
          </a:xfrm>
        </p:spPr>
        <p:txBody>
          <a:bodyPr/>
          <a:lstStyle/>
          <a:p>
            <a:pPr marL="0" indent="0" algn="l" rtl="0" fontAlgn="base">
              <a:buNone/>
            </a:pPr>
            <a:r>
              <a:rPr lang="en-US" sz="3200" b="0" i="0">
                <a:solidFill>
                  <a:srgbClr val="000000"/>
                </a:solidFill>
                <a:effectLst/>
                <a:latin typeface="Arial" panose="020B0604020202020204" pitchFamily="34" charset="0"/>
              </a:rPr>
              <a:t>While we pray to you, O Lord, for an end to violence and the establishment of peace, we also call for you to bring justice and equity to the peoples. </a:t>
            </a:r>
            <a:endParaRPr lang="en-US" b="0" i="0">
              <a:solidFill>
                <a:srgbClr val="000000"/>
              </a:solidFill>
              <a:effectLst/>
              <a:latin typeface="Segoe UI" panose="020B0502040204020203" pitchFamily="34" charset="0"/>
            </a:endParaRPr>
          </a:p>
          <a:p>
            <a:pPr marL="0" indent="0" algn="l" rtl="0" fontAlgn="base">
              <a:buNone/>
            </a:pPr>
            <a:r>
              <a:rPr lang="en-US" sz="3200" b="0" i="0">
                <a:solidFill>
                  <a:srgbClr val="000000"/>
                </a:solidFill>
                <a:effectLst/>
                <a:latin typeface="Arial" panose="020B0604020202020204" pitchFamily="34" charset="0"/>
              </a:rPr>
              <a:t>Guide us into your kingdom where all people are treated with dignity and </a:t>
            </a:r>
            <a:r>
              <a:rPr lang="en-US" sz="3200" b="0" i="0" err="1">
                <a:solidFill>
                  <a:srgbClr val="000000"/>
                </a:solidFill>
                <a:effectLst/>
                <a:latin typeface="Arial" panose="020B0604020202020204" pitchFamily="34" charset="0"/>
              </a:rPr>
              <a:t>honour</a:t>
            </a:r>
            <a:r>
              <a:rPr lang="en-US" sz="3200" b="0" i="0">
                <a:solidFill>
                  <a:srgbClr val="000000"/>
                </a:solidFill>
                <a:effectLst/>
                <a:latin typeface="Arial" panose="020B0604020202020204" pitchFamily="34" charset="0"/>
              </a:rPr>
              <a:t> as your children for to all of us you are our Heavenly Father.  </a:t>
            </a:r>
            <a:endParaRPr lang="en-US" b="0" i="0">
              <a:solidFill>
                <a:srgbClr val="000000"/>
              </a:solidFill>
              <a:effectLst/>
              <a:latin typeface="Segoe UI" panose="020B0502040204020203" pitchFamily="34" charset="0"/>
            </a:endParaRPr>
          </a:p>
          <a:p>
            <a:pPr marL="0" indent="0" algn="l" rtl="0" fontAlgn="base">
              <a:buNone/>
            </a:pPr>
            <a:r>
              <a:rPr lang="en-US" sz="3200" b="0" i="0">
                <a:solidFill>
                  <a:srgbClr val="000000"/>
                </a:solidFill>
                <a:effectLst/>
                <a:latin typeface="Arial" panose="020B0604020202020204" pitchFamily="34" charset="0"/>
              </a:rPr>
              <a:t>In Jesus’ name we pray. </a:t>
            </a:r>
            <a:r>
              <a:rPr lang="en-US" sz="3200" b="1" i="0">
                <a:solidFill>
                  <a:srgbClr val="000000"/>
                </a:solidFill>
                <a:effectLst/>
                <a:latin typeface="Arial" panose="020B0604020202020204" pitchFamily="34" charset="0"/>
              </a:rPr>
              <a:t>Amen</a:t>
            </a:r>
            <a:r>
              <a:rPr lang="en-US" sz="3200" b="0" i="0">
                <a:solidFill>
                  <a:srgbClr val="000000"/>
                </a:solidFill>
                <a:effectLst/>
                <a:latin typeface="Arial" panose="020B0604020202020204" pitchFamily="34" charset="0"/>
              </a:rPr>
              <a:t> </a:t>
            </a:r>
            <a:endParaRPr lang="en-US" b="0" i="0">
              <a:solidFill>
                <a:srgbClr val="000000"/>
              </a:solidFill>
              <a:effectLst/>
              <a:latin typeface="Segoe UI" panose="020B0502040204020203" pitchFamily="34" charset="0"/>
            </a:endParaRPr>
          </a:p>
          <a:p>
            <a:endParaRPr lang="en-US"/>
          </a:p>
        </p:txBody>
      </p:sp>
    </p:spTree>
    <p:extLst>
      <p:ext uri="{BB962C8B-B14F-4D97-AF65-F5344CB8AC3E}">
        <p14:creationId xmlns:p14="http://schemas.microsoft.com/office/powerpoint/2010/main" val="311790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AAEB64-50BC-E34C-B965-1ADE984B9D92}"/>
              </a:ext>
            </a:extLst>
          </p:cNvPr>
          <p:cNvSpPr>
            <a:spLocks noGrp="1"/>
          </p:cNvSpPr>
          <p:nvPr>
            <p:ph type="title"/>
          </p:nvPr>
        </p:nvSpPr>
        <p:spPr/>
        <p:txBody>
          <a:bodyPr/>
          <a:lstStyle/>
          <a:p>
            <a:r>
              <a:rPr lang="en-US" sz="4000" dirty="0">
                <a:latin typeface="Mokoko XBold" panose="02060803020203020204" pitchFamily="18" charset="0"/>
                <a:ea typeface="ヒラギノ角ゴ Pro W3"/>
                <a:cs typeface="Mokoko XBold" panose="02060803020203020204" pitchFamily="18" charset="0"/>
              </a:rPr>
              <a:t>Prayer Points</a:t>
            </a:r>
          </a:p>
        </p:txBody>
      </p:sp>
      <p:sp>
        <p:nvSpPr>
          <p:cNvPr id="2" name="Slide Number Placeholder 1">
            <a:extLst>
              <a:ext uri="{FF2B5EF4-FFF2-40B4-BE49-F238E27FC236}">
                <a16:creationId xmlns:a16="http://schemas.microsoft.com/office/drawing/2014/main" id="{2AB70708-583F-2049-BA9C-D68716382D01}"/>
              </a:ext>
            </a:extLst>
          </p:cNvPr>
          <p:cNvSpPr>
            <a:spLocks noGrp="1"/>
          </p:cNvSpPr>
          <p:nvPr>
            <p:ph type="sldNum" sz="quarter" idx="11"/>
          </p:nvPr>
        </p:nvSpPr>
        <p:spPr/>
        <p:txBody>
          <a:bodyPr/>
          <a:lstStyle/>
          <a:p>
            <a:fld id="{63F78F40-F5A2-FE4E-A096-3A4A6ADC2FA8}" type="slidenum">
              <a:rPr lang="en-GB" altLang="en-US" smtClean="0"/>
              <a:pPr/>
              <a:t>9</a:t>
            </a:fld>
            <a:endParaRPr lang="en-GB" altLang="en-US"/>
          </a:p>
        </p:txBody>
      </p:sp>
      <p:sp>
        <p:nvSpPr>
          <p:cNvPr id="7" name="Content Placeholder 6">
            <a:extLst>
              <a:ext uri="{FF2B5EF4-FFF2-40B4-BE49-F238E27FC236}">
                <a16:creationId xmlns:a16="http://schemas.microsoft.com/office/drawing/2014/main" id="{68EC3B47-52A5-2A43-9231-F42C1BDA3B6C}"/>
              </a:ext>
            </a:extLst>
          </p:cNvPr>
          <p:cNvSpPr>
            <a:spLocks noGrp="1"/>
          </p:cNvSpPr>
          <p:nvPr>
            <p:ph sz="quarter" idx="12"/>
          </p:nvPr>
        </p:nvSpPr>
        <p:spPr>
          <a:xfrm>
            <a:off x="628650" y="1740347"/>
            <a:ext cx="7886700" cy="3272829"/>
          </a:xfrm>
        </p:spPr>
        <p:txBody>
          <a:bodyPr/>
          <a:lstStyle/>
          <a:p>
            <a:r>
              <a:rPr lang="en-GB"/>
              <a:t>For an end to the conflict</a:t>
            </a:r>
          </a:p>
          <a:p>
            <a:r>
              <a:rPr lang="en-GB"/>
              <a:t>All parties to abide by international law</a:t>
            </a:r>
          </a:p>
          <a:p>
            <a:r>
              <a:rPr lang="en-GB"/>
              <a:t>That the dignity and value of every life be valued</a:t>
            </a:r>
          </a:p>
          <a:p>
            <a:r>
              <a:rPr lang="en-GB"/>
              <a:t>For lasting peace and justice</a:t>
            </a:r>
          </a:p>
        </p:txBody>
      </p:sp>
    </p:spTree>
    <p:extLst>
      <p:ext uri="{BB962C8B-B14F-4D97-AF65-F5344CB8AC3E}">
        <p14:creationId xmlns:p14="http://schemas.microsoft.com/office/powerpoint/2010/main" val="1094621721"/>
      </p:ext>
    </p:extLst>
  </p:cSld>
  <p:clrMapOvr>
    <a:masterClrMapping/>
  </p:clrMapOvr>
</p:sld>
</file>

<file path=ppt/theme/theme1.xml><?xml version="1.0" encoding="utf-8"?>
<a:theme xmlns:a="http://schemas.openxmlformats.org/drawingml/2006/main" name="1 CA Template -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1FE9E6C0-E60E-BA42-8DEE-21010DD1ED17}"/>
    </a:ext>
  </a:extLst>
</a:theme>
</file>

<file path=ppt/theme/theme2.xml><?xml version="1.0" encoding="utf-8"?>
<a:theme xmlns:a="http://schemas.openxmlformats.org/drawingml/2006/main" name="2 CA Template - Title Slide with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5EBFD9E1-520C-3141-9A04-276285740B3A}"/>
    </a:ext>
  </a:extLst>
</a:theme>
</file>

<file path=ppt/theme/theme3.xml><?xml version="1.0" encoding="utf-8"?>
<a:theme xmlns:a="http://schemas.openxmlformats.org/drawingml/2006/main" name="3 CA Template - Bullet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121236 Emergency PowerPoint template standard 4 by 3 Arial AW" id="{4A4A84F2-BA10-294D-9C9E-8562D547C075}" vid="{CB6169AC-9A0D-944B-A5CA-258BBFCD21BA}"/>
    </a:ext>
  </a:extLst>
</a:theme>
</file>

<file path=ppt/theme/theme4.xml><?xml version="1.0" encoding="utf-8"?>
<a:theme xmlns:a="http://schemas.openxmlformats.org/drawingml/2006/main" name="4 CA Template - Image Slides">
  <a:themeElements>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121236 Emergency PowerPoint template standard 4 by 3 Arial AW" id="{4A4A84F2-BA10-294D-9C9E-8562D547C075}" vid="{BB482C5E-B4ED-6E48-AEE9-F03F13CD2858}"/>
    </a:ext>
  </a:extLst>
</a:theme>
</file>

<file path=ppt/theme/theme5.xml><?xml version="1.0" encoding="utf-8"?>
<a:theme xmlns:a="http://schemas.openxmlformats.org/drawingml/2006/main" name="5 CA Template - Full pag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26EDAC5D-A5D3-E043-A9AC-5005BC3B3995}"/>
    </a:ext>
  </a:extLst>
</a:theme>
</file>

<file path=ppt/theme/theme6.xml><?xml version="1.0" encoding="utf-8"?>
<a:theme xmlns:a="http://schemas.openxmlformats.org/drawingml/2006/main" name="6 CA Template - End Slide with Act Alli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87963709-2D58-6D46-B86F-C0AF3A832B8C}"/>
    </a:ext>
  </a:extLst>
</a:theme>
</file>

<file path=ppt/theme/theme7.xml><?xml version="1.0" encoding="utf-8"?>
<a:theme xmlns:a="http://schemas.openxmlformats.org/drawingml/2006/main" name="7 CA Template - 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121236 Emergency PowerPoint template standard 4 by 3 Arial AW" id="{4A4A84F2-BA10-294D-9C9E-8562D547C075}" vid="{ACFD54D1-7B3A-8247-A579-C3F80D0FD0C1}"/>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af516d-3959-4b07-9006-c20b9a119ef8" xsi:nil="true"/>
    <lcf76f155ced4ddcb4097134ff3c332f xmlns="de56d33f-f15c-4879-a769-df1e0048f764">
      <Terms xmlns="http://schemas.microsoft.com/office/infopath/2007/PartnerControls"/>
    </lcf76f155ced4ddcb4097134ff3c332f>
    <SharedWithUsers xmlns="5d8760b0-fecb-467a-b87d-5d1741e37f37">
      <UserInfo>
        <DisplayName>Rebecca Gray</DisplayName>
        <AccountId>162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01BED8BB21D54F87A5EB087593877B" ma:contentTypeVersion="17" ma:contentTypeDescription="Create a new document." ma:contentTypeScope="" ma:versionID="ee8e89db8ea7d1bda0582a9c3b80d1f6">
  <xsd:schema xmlns:xsd="http://www.w3.org/2001/XMLSchema" xmlns:xs="http://www.w3.org/2001/XMLSchema" xmlns:p="http://schemas.microsoft.com/office/2006/metadata/properties" xmlns:ns2="de56d33f-f15c-4879-a769-df1e0048f764" xmlns:ns3="5d8760b0-fecb-467a-b87d-5d1741e37f37" xmlns:ns4="05af516d-3959-4b07-9006-c20b9a119ef8" targetNamespace="http://schemas.microsoft.com/office/2006/metadata/properties" ma:root="true" ma:fieldsID="6951e6f8ba92a916b45697c6b01bfe52" ns2:_="" ns3:_="" ns4:_="">
    <xsd:import namespace="de56d33f-f15c-4879-a769-df1e0048f764"/>
    <xsd:import namespace="5d8760b0-fecb-467a-b87d-5d1741e37f37"/>
    <xsd:import namespace="05af516d-3959-4b07-9006-c20b9a119e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6d33f-f15c-4879-a769-df1e0048f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edb28-21b0-4288-ad75-dcb5861329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760b0-fecb-467a-b87d-5d1741e37f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f516d-3959-4b07-9006-c20b9a119ef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c376e72-39db-4182-ba7b-36194172671c}" ma:internalName="TaxCatchAll" ma:showField="CatchAllData" ma:web="5d8760b0-fecb-467a-b87d-5d1741e37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82908-ED78-4888-B76F-E4EC8BD0CD1B}">
  <ds:schemaRefs>
    <ds:schemaRef ds:uri="http://schemas.microsoft.com/sharepoint/v3/contenttype/forms"/>
  </ds:schemaRefs>
</ds:datastoreItem>
</file>

<file path=customXml/itemProps2.xml><?xml version="1.0" encoding="utf-8"?>
<ds:datastoreItem xmlns:ds="http://schemas.openxmlformats.org/officeDocument/2006/customXml" ds:itemID="{B254F64A-758C-4BA8-AABF-29C9B5198382}">
  <ds:schemaRefs>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de56d33f-f15c-4879-a769-df1e0048f764"/>
    <ds:schemaRef ds:uri="http://schemas.microsoft.com/office/infopath/2007/PartnerControls"/>
    <ds:schemaRef ds:uri="http://schemas.openxmlformats.org/package/2006/metadata/core-properties"/>
    <ds:schemaRef ds:uri="05af516d-3959-4b07-9006-c20b9a119ef8"/>
    <ds:schemaRef ds:uri="5d8760b0-fecb-467a-b87d-5d1741e37f37"/>
  </ds:schemaRefs>
</ds:datastoreItem>
</file>

<file path=customXml/itemProps3.xml><?xml version="1.0" encoding="utf-8"?>
<ds:datastoreItem xmlns:ds="http://schemas.openxmlformats.org/officeDocument/2006/customXml" ds:itemID="{D1D6EE57-2FEA-4944-BF58-9C669104A6EE}">
  <ds:schemaRefs>
    <ds:schemaRef ds:uri="05af516d-3959-4b07-9006-c20b9a119ef8"/>
    <ds:schemaRef ds:uri="5d8760b0-fecb-467a-b87d-5d1741e37f37"/>
    <ds:schemaRef ds:uri="de56d33f-f15c-4879-a769-df1e0048f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3711053346J121236 Emergency PowerPoint template standard 4 by 3 Arial AW</Template>
  <TotalTime>0</TotalTime>
  <Words>1043</Words>
  <Application>Microsoft Office PowerPoint</Application>
  <PresentationFormat>On-screen Show (4:3)</PresentationFormat>
  <Paragraphs>77</Paragraphs>
  <Slides>13</Slides>
  <Notes>6</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vt:i4>
      </vt:variant>
    </vt:vector>
  </HeadingPairs>
  <TitlesOfParts>
    <vt:vector size="27" baseType="lpstr">
      <vt:lpstr>Arial</vt:lpstr>
      <vt:lpstr>Mokoko</vt:lpstr>
      <vt:lpstr>Mokoko Trial Extra Bold</vt:lpstr>
      <vt:lpstr>Mokoko XBd</vt:lpstr>
      <vt:lpstr>Mokoko XBold</vt:lpstr>
      <vt:lpstr>Open Sans</vt:lpstr>
      <vt:lpstr>Segoe UI</vt:lpstr>
      <vt:lpstr>1 CA Template - Title Slide</vt:lpstr>
      <vt:lpstr>2 CA Template - Title Slide with photo</vt:lpstr>
      <vt:lpstr>3 CA Template - Bullet Slides</vt:lpstr>
      <vt:lpstr>4 CA Template - Image Slides</vt:lpstr>
      <vt:lpstr>5 CA Template - Full page image</vt:lpstr>
      <vt:lpstr>6 CA Template - End Slide with Act Alliance</vt:lpstr>
      <vt:lpstr>7 CA Template - End Slide</vt:lpstr>
      <vt:lpstr>Middle East Crisis Appeal </vt:lpstr>
      <vt:lpstr>Israel and the occupied Palestinian territory</vt:lpstr>
      <vt:lpstr>Overview</vt:lpstr>
      <vt:lpstr>Christian Aid’s response</vt:lpstr>
      <vt:lpstr>The conflict is escalating</vt:lpstr>
      <vt:lpstr>United by hope…</vt:lpstr>
      <vt:lpstr>A prayer for peace</vt:lpstr>
      <vt:lpstr>PowerPoint Presentation</vt:lpstr>
      <vt:lpstr>Prayer Points</vt:lpstr>
      <vt:lpstr>Your response</vt:lpstr>
      <vt:lpstr>How to donate: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Crisis Appeal</dc:title>
  <dc:creator>David Hart</dc:creator>
  <cp:lastModifiedBy>Suzanne Simpson</cp:lastModifiedBy>
  <cp:revision>32</cp:revision>
  <dcterms:created xsi:type="dcterms:W3CDTF">2023-10-12T12:29:15Z</dcterms:created>
  <dcterms:modified xsi:type="dcterms:W3CDTF">2024-10-17T08:40:57Z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
  </property>
  <property fmtid="{D5CDD505-2E9C-101B-9397-08002B2CF9AE}" pid="3" name="InternationalOperationsManual">
    <vt:lpwstr>0</vt:lpwstr>
  </property>
  <property fmtid="{D5CDD505-2E9C-101B-9397-08002B2CF9AE}" pid="4" name="PlanningReportingUnit">
    <vt:lpwstr/>
  </property>
  <property fmtid="{D5CDD505-2E9C-101B-9397-08002B2CF9AE}" pid="5" name="Team">
    <vt:lpwstr/>
  </property>
  <property fmtid="{D5CDD505-2E9C-101B-9397-08002B2CF9AE}" pid="6" name="FocusArea">
    <vt:lpwstr/>
  </property>
  <property fmtid="{D5CDD505-2E9C-101B-9397-08002B2CF9AE}" pid="7" name="DocumentStatus">
    <vt:lpwstr>Draft</vt:lpwstr>
  </property>
  <property fmtid="{D5CDD505-2E9C-101B-9397-08002B2CF9AE}" pid="8" name="Region">
    <vt:lpwstr/>
  </property>
  <property fmtid="{D5CDD505-2E9C-101B-9397-08002B2CF9AE}" pid="9" name="Country">
    <vt:lpwstr>England</vt:lpwstr>
  </property>
  <property fmtid="{D5CDD505-2E9C-101B-9397-08002B2CF9AE}" pid="10" name="Language">
    <vt:lpwstr>English</vt:lpwstr>
  </property>
  <property fmtid="{D5CDD505-2E9C-101B-9397-08002B2CF9AE}" pid="11" name="Show in Resources">
    <vt:lpwstr>0</vt:lpwstr>
  </property>
  <property fmtid="{D5CDD505-2E9C-101B-9397-08002B2CF9AE}" pid="12" name="Working with churches">
    <vt:lpwstr/>
  </property>
  <property fmtid="{D5CDD505-2E9C-101B-9397-08002B2CF9AE}" pid="13" name="_ip_UnifiedCompliancePolicyUIAction">
    <vt:lpwstr/>
  </property>
  <property fmtid="{D5CDD505-2E9C-101B-9397-08002B2CF9AE}" pid="14" name="Document Type">
    <vt:lpwstr>Template</vt:lpwstr>
  </property>
  <property fmtid="{D5CDD505-2E9C-101B-9397-08002B2CF9AE}" pid="15" name="Category">
    <vt:lpwstr>Admin</vt:lpwstr>
  </property>
  <property fmtid="{D5CDD505-2E9C-101B-9397-08002B2CF9AE}" pid="16" name="_ip_UnifiedCompliancePolicyProperties">
    <vt:lpwstr/>
  </property>
  <property fmtid="{D5CDD505-2E9C-101B-9397-08002B2CF9AE}" pid="17" name="Unit">
    <vt:lpwstr>Design</vt:lpwstr>
  </property>
  <property fmtid="{D5CDD505-2E9C-101B-9397-08002B2CF9AE}" pid="18" name="Archived">
    <vt:lpwstr/>
  </property>
  <property fmtid="{D5CDD505-2E9C-101B-9397-08002B2CF9AE}" pid="19" name="ContentTypeId">
    <vt:lpwstr>0x0101007201BED8BB21D54F87A5EB087593877B</vt:lpwstr>
  </property>
  <property fmtid="{D5CDD505-2E9C-101B-9397-08002B2CF9AE}" pid="20" name="MediaServiceImageTags">
    <vt:lpwstr/>
  </property>
</Properties>
</file>