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5.jpg" ContentType="image/jpeg"/>
  <Override PartName="/ppt/media/image17.jpg" ContentType="image/jpeg"/>
  <Override PartName="/ppt/media/image18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FDB813"/>
    <a:srgbClr val="FFFFFF"/>
    <a:srgbClr val="9F2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9C9E21-F785-4846-8490-A94B9544E2E4}" v="13" dt="2024-11-07T10:14:35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7940" autoAdjust="0"/>
  </p:normalViewPr>
  <p:slideViewPr>
    <p:cSldViewPr snapToGrid="0">
      <p:cViewPr varScale="1">
        <p:scale>
          <a:sx n="73" d="100"/>
          <a:sy n="73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Simpson" userId="827cc4a3-5a40-44de-836c-97b806953792" providerId="ADAL" clId="{DB9C9E21-F785-4846-8490-A94B9544E2E4}"/>
    <pc:docChg chg="undo custSel modSld">
      <pc:chgData name="Suzanne Simpson" userId="827cc4a3-5a40-44de-836c-97b806953792" providerId="ADAL" clId="{DB9C9E21-F785-4846-8490-A94B9544E2E4}" dt="2024-11-07T10:15:16.151" v="894" actId="20577"/>
      <pc:docMkLst>
        <pc:docMk/>
      </pc:docMkLst>
      <pc:sldChg chg="modSp mod">
        <pc:chgData name="Suzanne Simpson" userId="827cc4a3-5a40-44de-836c-97b806953792" providerId="ADAL" clId="{DB9C9E21-F785-4846-8490-A94B9544E2E4}" dt="2024-11-07T09:47:49.707" v="2" actId="1076"/>
        <pc:sldMkLst>
          <pc:docMk/>
          <pc:sldMk cId="3035364775" sldId="256"/>
        </pc:sldMkLst>
        <pc:spChg chg="mod">
          <ac:chgData name="Suzanne Simpson" userId="827cc4a3-5a40-44de-836c-97b806953792" providerId="ADAL" clId="{DB9C9E21-F785-4846-8490-A94B9544E2E4}" dt="2024-11-07T09:47:49.707" v="2" actId="1076"/>
          <ac:spMkLst>
            <pc:docMk/>
            <pc:sldMk cId="3035364775" sldId="256"/>
            <ac:spMk id="2" creationId="{39925AFB-A0C6-CD1F-F774-12399B87EEB7}"/>
          </ac:spMkLst>
        </pc:spChg>
      </pc:sldChg>
      <pc:sldChg chg="delSp modSp mod">
        <pc:chgData name="Suzanne Simpson" userId="827cc4a3-5a40-44de-836c-97b806953792" providerId="ADAL" clId="{DB9C9E21-F785-4846-8490-A94B9544E2E4}" dt="2024-11-07T09:51:48.560" v="21" actId="1076"/>
        <pc:sldMkLst>
          <pc:docMk/>
          <pc:sldMk cId="4173130982" sldId="257"/>
        </pc:sldMkLst>
        <pc:spChg chg="mod">
          <ac:chgData name="Suzanne Simpson" userId="827cc4a3-5a40-44de-836c-97b806953792" providerId="ADAL" clId="{DB9C9E21-F785-4846-8490-A94B9544E2E4}" dt="2024-11-07T09:47:57.219" v="3" actId="2711"/>
          <ac:spMkLst>
            <pc:docMk/>
            <pc:sldMk cId="4173130982" sldId="257"/>
            <ac:spMk id="2" creationId="{4B1CDDFC-D9F4-29C0-6F58-508C53862364}"/>
          </ac:spMkLst>
        </pc:spChg>
        <pc:spChg chg="mod">
          <ac:chgData name="Suzanne Simpson" userId="827cc4a3-5a40-44de-836c-97b806953792" providerId="ADAL" clId="{DB9C9E21-F785-4846-8490-A94B9544E2E4}" dt="2024-11-07T09:51:29.396" v="16" actId="255"/>
          <ac:spMkLst>
            <pc:docMk/>
            <pc:sldMk cId="4173130982" sldId="257"/>
            <ac:spMk id="3" creationId="{02B78AAE-6EB8-997C-FD4B-08E4D1353F14}"/>
          </ac:spMkLst>
        </pc:spChg>
        <pc:spChg chg="mod">
          <ac:chgData name="Suzanne Simpson" userId="827cc4a3-5a40-44de-836c-97b806953792" providerId="ADAL" clId="{DB9C9E21-F785-4846-8490-A94B9544E2E4}" dt="2024-11-07T09:51:48.560" v="21" actId="1076"/>
          <ac:spMkLst>
            <pc:docMk/>
            <pc:sldMk cId="4173130982" sldId="257"/>
            <ac:spMk id="6" creationId="{CC23A4B8-77BF-4E79-7ED1-1BB95A5C851F}"/>
          </ac:spMkLst>
        </pc:spChg>
        <pc:picChg chg="mod">
          <ac:chgData name="Suzanne Simpson" userId="827cc4a3-5a40-44de-836c-97b806953792" providerId="ADAL" clId="{DB9C9E21-F785-4846-8490-A94B9544E2E4}" dt="2024-11-07T09:51:42.633" v="20" actId="14100"/>
          <ac:picMkLst>
            <pc:docMk/>
            <pc:sldMk cId="4173130982" sldId="257"/>
            <ac:picMk id="5" creationId="{FFACF3C7-C634-856B-C926-0DDB6960070F}"/>
          </ac:picMkLst>
        </pc:picChg>
        <pc:picChg chg="del mod">
          <ac:chgData name="Suzanne Simpson" userId="827cc4a3-5a40-44de-836c-97b806953792" providerId="ADAL" clId="{DB9C9E21-F785-4846-8490-A94B9544E2E4}" dt="2024-11-07T09:50:57.745" v="10" actId="478"/>
          <ac:picMkLst>
            <pc:docMk/>
            <pc:sldMk cId="4173130982" sldId="257"/>
            <ac:picMk id="8" creationId="{F75A699C-4F57-16B9-0C34-7C098AD1A17D}"/>
          </ac:picMkLst>
        </pc:picChg>
        <pc:picChg chg="mod">
          <ac:chgData name="Suzanne Simpson" userId="827cc4a3-5a40-44de-836c-97b806953792" providerId="ADAL" clId="{DB9C9E21-F785-4846-8490-A94B9544E2E4}" dt="2024-11-07T09:51:01.767" v="11" actId="14100"/>
          <ac:picMkLst>
            <pc:docMk/>
            <pc:sldMk cId="4173130982" sldId="257"/>
            <ac:picMk id="9" creationId="{1117B493-5E7A-E391-5904-4DCC70BCDAB3}"/>
          </ac:picMkLst>
        </pc:picChg>
      </pc:sldChg>
      <pc:sldChg chg="addSp delSp modSp mod">
        <pc:chgData name="Suzanne Simpson" userId="827cc4a3-5a40-44de-836c-97b806953792" providerId="ADAL" clId="{DB9C9E21-F785-4846-8490-A94B9544E2E4}" dt="2024-11-07T09:52:30.152" v="29" actId="1076"/>
        <pc:sldMkLst>
          <pc:docMk/>
          <pc:sldMk cId="3462617983" sldId="258"/>
        </pc:sldMkLst>
        <pc:spChg chg="mod">
          <ac:chgData name="Suzanne Simpson" userId="827cc4a3-5a40-44de-836c-97b806953792" providerId="ADAL" clId="{DB9C9E21-F785-4846-8490-A94B9544E2E4}" dt="2024-11-07T09:52:20.758" v="27" actId="2711"/>
          <ac:spMkLst>
            <pc:docMk/>
            <pc:sldMk cId="3462617983" sldId="258"/>
            <ac:spMk id="2" creationId="{4B3CD69C-E08F-E33A-B6A5-48C00B72A283}"/>
          </ac:spMkLst>
        </pc:spChg>
        <pc:spChg chg="mod">
          <ac:chgData name="Suzanne Simpson" userId="827cc4a3-5a40-44de-836c-97b806953792" providerId="ADAL" clId="{DB9C9E21-F785-4846-8490-A94B9544E2E4}" dt="2024-11-07T09:52:30.152" v="29" actId="1076"/>
          <ac:spMkLst>
            <pc:docMk/>
            <pc:sldMk cId="3462617983" sldId="258"/>
            <ac:spMk id="3" creationId="{FA401553-E8A6-2FE4-5A7D-97BF74164FBB}"/>
          </ac:spMkLst>
        </pc:spChg>
        <pc:picChg chg="del">
          <ac:chgData name="Suzanne Simpson" userId="827cc4a3-5a40-44de-836c-97b806953792" providerId="ADAL" clId="{DB9C9E21-F785-4846-8490-A94B9544E2E4}" dt="2024-11-07T09:52:02.272" v="23" actId="478"/>
          <ac:picMkLst>
            <pc:docMk/>
            <pc:sldMk cId="3462617983" sldId="258"/>
            <ac:picMk id="4" creationId="{4B57677F-35E9-8E85-976A-E7A61891FF57}"/>
          </ac:picMkLst>
        </pc:picChg>
        <pc:picChg chg="add mod">
          <ac:chgData name="Suzanne Simpson" userId="827cc4a3-5a40-44de-836c-97b806953792" providerId="ADAL" clId="{DB9C9E21-F785-4846-8490-A94B9544E2E4}" dt="2024-11-07T09:52:10.895" v="25" actId="1076"/>
          <ac:picMkLst>
            <pc:docMk/>
            <pc:sldMk cId="3462617983" sldId="258"/>
            <ac:picMk id="6" creationId="{8D5A77EF-068E-4BEB-EF41-FDFAE8B4C7FB}"/>
          </ac:picMkLst>
        </pc:picChg>
      </pc:sldChg>
      <pc:sldChg chg="addSp delSp modSp mod">
        <pc:chgData name="Suzanne Simpson" userId="827cc4a3-5a40-44de-836c-97b806953792" providerId="ADAL" clId="{DB9C9E21-F785-4846-8490-A94B9544E2E4}" dt="2024-11-07T09:54:05.127" v="50" actId="1076"/>
        <pc:sldMkLst>
          <pc:docMk/>
          <pc:sldMk cId="4112735751" sldId="259"/>
        </pc:sldMkLst>
        <pc:spChg chg="mod">
          <ac:chgData name="Suzanne Simpson" userId="827cc4a3-5a40-44de-836c-97b806953792" providerId="ADAL" clId="{DB9C9E21-F785-4846-8490-A94B9544E2E4}" dt="2024-11-07T09:52:39.557" v="30" actId="2711"/>
          <ac:spMkLst>
            <pc:docMk/>
            <pc:sldMk cId="4112735751" sldId="259"/>
            <ac:spMk id="2" creationId="{BA128B43-3E2C-14EF-D80D-83316AFA67AA}"/>
          </ac:spMkLst>
        </pc:spChg>
        <pc:spChg chg="mod">
          <ac:chgData name="Suzanne Simpson" userId="827cc4a3-5a40-44de-836c-97b806953792" providerId="ADAL" clId="{DB9C9E21-F785-4846-8490-A94B9544E2E4}" dt="2024-11-07T09:53:21.317" v="42" actId="255"/>
          <ac:spMkLst>
            <pc:docMk/>
            <pc:sldMk cId="4112735751" sldId="259"/>
            <ac:spMk id="21" creationId="{13B50B5B-8B2B-E24D-9C64-AD80734D5541}"/>
          </ac:spMkLst>
        </pc:spChg>
        <pc:spChg chg="mod">
          <ac:chgData name="Suzanne Simpson" userId="827cc4a3-5a40-44de-836c-97b806953792" providerId="ADAL" clId="{DB9C9E21-F785-4846-8490-A94B9544E2E4}" dt="2024-11-07T09:53:29.663" v="44" actId="1076"/>
          <ac:spMkLst>
            <pc:docMk/>
            <pc:sldMk cId="4112735751" sldId="259"/>
            <ac:spMk id="23" creationId="{BF314470-F40E-A388-9BF8-2639016863C1}"/>
          </ac:spMkLst>
        </pc:spChg>
        <pc:picChg chg="add mod">
          <ac:chgData name="Suzanne Simpson" userId="827cc4a3-5a40-44de-836c-97b806953792" providerId="ADAL" clId="{DB9C9E21-F785-4846-8490-A94B9544E2E4}" dt="2024-11-07T09:52:56.008" v="37" actId="1035"/>
          <ac:picMkLst>
            <pc:docMk/>
            <pc:sldMk cId="4112735751" sldId="259"/>
            <ac:picMk id="3" creationId="{02CC7E34-6108-C015-991F-4B883F209152}"/>
          </ac:picMkLst>
        </pc:picChg>
        <pc:picChg chg="mod">
          <ac:chgData name="Suzanne Simpson" userId="827cc4a3-5a40-44de-836c-97b806953792" providerId="ADAL" clId="{DB9C9E21-F785-4846-8490-A94B9544E2E4}" dt="2024-11-07T09:54:03.192" v="49" actId="1076"/>
          <ac:picMkLst>
            <pc:docMk/>
            <pc:sldMk cId="4112735751" sldId="259"/>
            <ac:picMk id="5" creationId="{28279994-933E-716C-D3AE-FA52F74C0E58}"/>
          </ac:picMkLst>
        </pc:picChg>
        <pc:picChg chg="mod">
          <ac:chgData name="Suzanne Simpson" userId="827cc4a3-5a40-44de-836c-97b806953792" providerId="ADAL" clId="{DB9C9E21-F785-4846-8490-A94B9544E2E4}" dt="2024-11-07T09:54:05.127" v="50" actId="1076"/>
          <ac:picMkLst>
            <pc:docMk/>
            <pc:sldMk cId="4112735751" sldId="259"/>
            <ac:picMk id="7" creationId="{8F917A4C-3C23-127F-140C-43C0AF7B263E}"/>
          </ac:picMkLst>
        </pc:picChg>
        <pc:picChg chg="mod">
          <ac:chgData name="Suzanne Simpson" userId="827cc4a3-5a40-44de-836c-97b806953792" providerId="ADAL" clId="{DB9C9E21-F785-4846-8490-A94B9544E2E4}" dt="2024-11-07T09:53:43.183" v="45" actId="14100"/>
          <ac:picMkLst>
            <pc:docMk/>
            <pc:sldMk cId="4112735751" sldId="259"/>
            <ac:picMk id="9" creationId="{9F1AF2CD-ED1F-ECD4-0434-EA5133799A50}"/>
          </ac:picMkLst>
        </pc:picChg>
        <pc:picChg chg="mod">
          <ac:chgData name="Suzanne Simpson" userId="827cc4a3-5a40-44de-836c-97b806953792" providerId="ADAL" clId="{DB9C9E21-F785-4846-8490-A94B9544E2E4}" dt="2024-11-07T09:53:58.422" v="48" actId="1076"/>
          <ac:picMkLst>
            <pc:docMk/>
            <pc:sldMk cId="4112735751" sldId="259"/>
            <ac:picMk id="11" creationId="{6A62737C-D9CD-9506-B1A2-9CB1953619F9}"/>
          </ac:picMkLst>
        </pc:picChg>
        <pc:picChg chg="mod">
          <ac:chgData name="Suzanne Simpson" userId="827cc4a3-5a40-44de-836c-97b806953792" providerId="ADAL" clId="{DB9C9E21-F785-4846-8490-A94B9544E2E4}" dt="2024-11-07T09:53:55.537" v="47" actId="1076"/>
          <ac:picMkLst>
            <pc:docMk/>
            <pc:sldMk cId="4112735751" sldId="259"/>
            <ac:picMk id="13" creationId="{29AF4B8A-A8FB-1980-0DC2-CCE966217B73}"/>
          </ac:picMkLst>
        </pc:picChg>
        <pc:picChg chg="del">
          <ac:chgData name="Suzanne Simpson" userId="827cc4a3-5a40-44de-836c-97b806953792" providerId="ADAL" clId="{DB9C9E21-F785-4846-8490-A94B9544E2E4}" dt="2024-11-07T09:52:44.860" v="31" actId="478"/>
          <ac:picMkLst>
            <pc:docMk/>
            <pc:sldMk cId="4112735751" sldId="259"/>
            <ac:picMk id="15" creationId="{554EC0A0-6FDD-0501-3ED7-CB793BAD64ED}"/>
          </ac:picMkLst>
        </pc:picChg>
        <pc:picChg chg="mod">
          <ac:chgData name="Suzanne Simpson" userId="827cc4a3-5a40-44de-836c-97b806953792" providerId="ADAL" clId="{DB9C9E21-F785-4846-8490-A94B9544E2E4}" dt="2024-11-07T09:53:51.696" v="46" actId="1076"/>
          <ac:picMkLst>
            <pc:docMk/>
            <pc:sldMk cId="4112735751" sldId="259"/>
            <ac:picMk id="19" creationId="{C899979B-85F0-BEFC-A09B-78DB7445A00F}"/>
          </ac:picMkLst>
        </pc:picChg>
      </pc:sldChg>
      <pc:sldChg chg="addSp delSp modSp mod">
        <pc:chgData name="Suzanne Simpson" userId="827cc4a3-5a40-44de-836c-97b806953792" providerId="ADAL" clId="{DB9C9E21-F785-4846-8490-A94B9544E2E4}" dt="2024-11-07T09:55:46.272" v="67" actId="20577"/>
        <pc:sldMkLst>
          <pc:docMk/>
          <pc:sldMk cId="429797040" sldId="260"/>
        </pc:sldMkLst>
        <pc:spChg chg="mod">
          <ac:chgData name="Suzanne Simpson" userId="827cc4a3-5a40-44de-836c-97b806953792" providerId="ADAL" clId="{DB9C9E21-F785-4846-8490-A94B9544E2E4}" dt="2024-11-07T09:54:55.065" v="62" actId="2711"/>
          <ac:spMkLst>
            <pc:docMk/>
            <pc:sldMk cId="429797040" sldId="260"/>
            <ac:spMk id="2" creationId="{65F9098F-8F59-C782-EC1F-F6C99DFEB557}"/>
          </ac:spMkLst>
        </pc:spChg>
        <pc:spChg chg="mod">
          <ac:chgData name="Suzanne Simpson" userId="827cc4a3-5a40-44de-836c-97b806953792" providerId="ADAL" clId="{DB9C9E21-F785-4846-8490-A94B9544E2E4}" dt="2024-11-07T09:55:46.272" v="67" actId="20577"/>
          <ac:spMkLst>
            <pc:docMk/>
            <pc:sldMk cId="429797040" sldId="260"/>
            <ac:spMk id="3" creationId="{16C8E715-B325-B087-217F-953C997AA64A}"/>
          </ac:spMkLst>
        </pc:spChg>
        <pc:picChg chg="del">
          <ac:chgData name="Suzanne Simpson" userId="827cc4a3-5a40-44de-836c-97b806953792" providerId="ADAL" clId="{DB9C9E21-F785-4846-8490-A94B9544E2E4}" dt="2024-11-07T09:54:09.236" v="51" actId="478"/>
          <ac:picMkLst>
            <pc:docMk/>
            <pc:sldMk cId="429797040" sldId="260"/>
            <ac:picMk id="4" creationId="{01B0719D-7B27-73EE-83DB-CA1AABABA386}"/>
          </ac:picMkLst>
        </pc:picChg>
        <pc:picChg chg="add mod">
          <ac:chgData name="Suzanne Simpson" userId="827cc4a3-5a40-44de-836c-97b806953792" providerId="ADAL" clId="{DB9C9E21-F785-4846-8490-A94B9544E2E4}" dt="2024-11-07T09:54:16.326" v="54" actId="1076"/>
          <ac:picMkLst>
            <pc:docMk/>
            <pc:sldMk cId="429797040" sldId="260"/>
            <ac:picMk id="6" creationId="{AD4B31E0-A1C4-EF1D-0EA0-7990903E7A12}"/>
          </ac:picMkLst>
        </pc:picChg>
      </pc:sldChg>
      <pc:sldChg chg="addSp delSp modSp mod">
        <pc:chgData name="Suzanne Simpson" userId="827cc4a3-5a40-44de-836c-97b806953792" providerId="ADAL" clId="{DB9C9E21-F785-4846-8490-A94B9544E2E4}" dt="2024-11-07T09:56:11.013" v="75" actId="20577"/>
        <pc:sldMkLst>
          <pc:docMk/>
          <pc:sldMk cId="1087905465" sldId="261"/>
        </pc:sldMkLst>
        <pc:spChg chg="mod">
          <ac:chgData name="Suzanne Simpson" userId="827cc4a3-5a40-44de-836c-97b806953792" providerId="ADAL" clId="{DB9C9E21-F785-4846-8490-A94B9544E2E4}" dt="2024-11-07T09:56:01.392" v="71" actId="2711"/>
          <ac:spMkLst>
            <pc:docMk/>
            <pc:sldMk cId="1087905465" sldId="261"/>
            <ac:spMk id="2" creationId="{65F9098F-8F59-C782-EC1F-F6C99DFEB557}"/>
          </ac:spMkLst>
        </pc:spChg>
        <pc:spChg chg="mod">
          <ac:chgData name="Suzanne Simpson" userId="827cc4a3-5a40-44de-836c-97b806953792" providerId="ADAL" clId="{DB9C9E21-F785-4846-8490-A94B9544E2E4}" dt="2024-11-07T09:56:11.013" v="75" actId="20577"/>
          <ac:spMkLst>
            <pc:docMk/>
            <pc:sldMk cId="1087905465" sldId="261"/>
            <ac:spMk id="3" creationId="{16C8E715-B325-B087-217F-953C997AA64A}"/>
          </ac:spMkLst>
        </pc:spChg>
        <pc:picChg chg="del">
          <ac:chgData name="Suzanne Simpson" userId="827cc4a3-5a40-44de-836c-97b806953792" providerId="ADAL" clId="{DB9C9E21-F785-4846-8490-A94B9544E2E4}" dt="2024-11-07T09:55:49.501" v="68" actId="478"/>
          <ac:picMkLst>
            <pc:docMk/>
            <pc:sldMk cId="1087905465" sldId="261"/>
            <ac:picMk id="4" creationId="{01B0719D-7B27-73EE-83DB-CA1AABABA386}"/>
          </ac:picMkLst>
        </pc:picChg>
        <pc:picChg chg="add mod">
          <ac:chgData name="Suzanne Simpson" userId="827cc4a3-5a40-44de-836c-97b806953792" providerId="ADAL" clId="{DB9C9E21-F785-4846-8490-A94B9544E2E4}" dt="2024-11-07T09:55:54.210" v="70" actId="1076"/>
          <ac:picMkLst>
            <pc:docMk/>
            <pc:sldMk cId="1087905465" sldId="261"/>
            <ac:picMk id="6" creationId="{CB2D0ED9-376D-D1D9-E547-B3C5CD0DCCC7}"/>
          </ac:picMkLst>
        </pc:picChg>
      </pc:sldChg>
      <pc:sldChg chg="addSp delSp modSp mod">
        <pc:chgData name="Suzanne Simpson" userId="827cc4a3-5a40-44de-836c-97b806953792" providerId="ADAL" clId="{DB9C9E21-F785-4846-8490-A94B9544E2E4}" dt="2024-11-07T09:57:16.104" v="87" actId="20577"/>
        <pc:sldMkLst>
          <pc:docMk/>
          <pc:sldMk cId="4258041129" sldId="262"/>
        </pc:sldMkLst>
        <pc:spChg chg="mod">
          <ac:chgData name="Suzanne Simpson" userId="827cc4a3-5a40-44de-836c-97b806953792" providerId="ADAL" clId="{DB9C9E21-F785-4846-8490-A94B9544E2E4}" dt="2024-11-07T09:56:19.422" v="76" actId="2711"/>
          <ac:spMkLst>
            <pc:docMk/>
            <pc:sldMk cId="4258041129" sldId="262"/>
            <ac:spMk id="2" creationId="{65F9098F-8F59-C782-EC1F-F6C99DFEB557}"/>
          </ac:spMkLst>
        </pc:spChg>
        <pc:spChg chg="mod">
          <ac:chgData name="Suzanne Simpson" userId="827cc4a3-5a40-44de-836c-97b806953792" providerId="ADAL" clId="{DB9C9E21-F785-4846-8490-A94B9544E2E4}" dt="2024-11-07T09:57:16.104" v="87" actId="20577"/>
          <ac:spMkLst>
            <pc:docMk/>
            <pc:sldMk cId="4258041129" sldId="262"/>
            <ac:spMk id="3" creationId="{16C8E715-B325-B087-217F-953C997AA64A}"/>
          </ac:spMkLst>
        </pc:spChg>
        <pc:picChg chg="del">
          <ac:chgData name="Suzanne Simpson" userId="827cc4a3-5a40-44de-836c-97b806953792" providerId="ADAL" clId="{DB9C9E21-F785-4846-8490-A94B9544E2E4}" dt="2024-11-07T09:56:47.356" v="77" actId="478"/>
          <ac:picMkLst>
            <pc:docMk/>
            <pc:sldMk cId="4258041129" sldId="262"/>
            <ac:picMk id="4" creationId="{01B0719D-7B27-73EE-83DB-CA1AABABA386}"/>
          </ac:picMkLst>
        </pc:picChg>
        <pc:picChg chg="add mod">
          <ac:chgData name="Suzanne Simpson" userId="827cc4a3-5a40-44de-836c-97b806953792" providerId="ADAL" clId="{DB9C9E21-F785-4846-8490-A94B9544E2E4}" dt="2024-11-07T09:56:52.487" v="80" actId="1076"/>
          <ac:picMkLst>
            <pc:docMk/>
            <pc:sldMk cId="4258041129" sldId="262"/>
            <ac:picMk id="6" creationId="{9205E955-08A3-0A4C-A65F-2B5138976536}"/>
          </ac:picMkLst>
        </pc:picChg>
      </pc:sldChg>
      <pc:sldChg chg="addSp delSp modSp mod">
        <pc:chgData name="Suzanne Simpson" userId="827cc4a3-5a40-44de-836c-97b806953792" providerId="ADAL" clId="{DB9C9E21-F785-4846-8490-A94B9544E2E4}" dt="2024-11-07T09:58:25.948" v="105" actId="478"/>
        <pc:sldMkLst>
          <pc:docMk/>
          <pc:sldMk cId="32308324" sldId="263"/>
        </pc:sldMkLst>
        <pc:spChg chg="mod">
          <ac:chgData name="Suzanne Simpson" userId="827cc4a3-5a40-44de-836c-97b806953792" providerId="ADAL" clId="{DB9C9E21-F785-4846-8490-A94B9544E2E4}" dt="2024-11-07T09:57:51.863" v="96" actId="1076"/>
          <ac:spMkLst>
            <pc:docMk/>
            <pc:sldMk cId="32308324" sldId="263"/>
            <ac:spMk id="2" creationId="{5CD53699-F3DE-A8EE-573A-B700DD1E62E3}"/>
          </ac:spMkLst>
        </pc:spChg>
        <pc:spChg chg="mod">
          <ac:chgData name="Suzanne Simpson" userId="827cc4a3-5a40-44de-836c-97b806953792" providerId="ADAL" clId="{DB9C9E21-F785-4846-8490-A94B9544E2E4}" dt="2024-11-07T09:58:00.648" v="100" actId="20577"/>
          <ac:spMkLst>
            <pc:docMk/>
            <pc:sldMk cId="32308324" sldId="263"/>
            <ac:spMk id="3" creationId="{3E7DE8AC-00E8-F656-BA8F-032E3F284A5D}"/>
          </ac:spMkLst>
        </pc:spChg>
        <pc:picChg chg="del">
          <ac:chgData name="Suzanne Simpson" userId="827cc4a3-5a40-44de-836c-97b806953792" providerId="ADAL" clId="{DB9C9E21-F785-4846-8490-A94B9544E2E4}" dt="2024-11-07T09:57:25.583" v="89" actId="478"/>
          <ac:picMkLst>
            <pc:docMk/>
            <pc:sldMk cId="32308324" sldId="263"/>
            <ac:picMk id="4" creationId="{3A5485D3-95D6-880F-5909-DF8FB8472306}"/>
          </ac:picMkLst>
        </pc:picChg>
        <pc:picChg chg="add del mod">
          <ac:chgData name="Suzanne Simpson" userId="827cc4a3-5a40-44de-836c-97b806953792" providerId="ADAL" clId="{DB9C9E21-F785-4846-8490-A94B9544E2E4}" dt="2024-11-07T09:58:25.948" v="105" actId="478"/>
          <ac:picMkLst>
            <pc:docMk/>
            <pc:sldMk cId="32308324" sldId="263"/>
            <ac:picMk id="6" creationId="{D90374C2-21BF-79D2-6022-5A2E19ECCADC}"/>
          </ac:picMkLst>
        </pc:picChg>
        <pc:picChg chg="mod">
          <ac:chgData name="Suzanne Simpson" userId="827cc4a3-5a40-44de-836c-97b806953792" providerId="ADAL" clId="{DB9C9E21-F785-4846-8490-A94B9544E2E4}" dt="2024-11-07T09:58:21.898" v="104" actId="14100"/>
          <ac:picMkLst>
            <pc:docMk/>
            <pc:sldMk cId="32308324" sldId="263"/>
            <ac:picMk id="7" creationId="{96675F15-9F42-E93F-5658-C91E38B4FDF1}"/>
          </ac:picMkLst>
        </pc:picChg>
      </pc:sldChg>
      <pc:sldChg chg="addSp delSp modSp mod">
        <pc:chgData name="Suzanne Simpson" userId="827cc4a3-5a40-44de-836c-97b806953792" providerId="ADAL" clId="{DB9C9E21-F785-4846-8490-A94B9544E2E4}" dt="2024-11-07T09:58:54.928" v="113" actId="14100"/>
        <pc:sldMkLst>
          <pc:docMk/>
          <pc:sldMk cId="1080429241" sldId="264"/>
        </pc:sldMkLst>
        <pc:spChg chg="mod">
          <ac:chgData name="Suzanne Simpson" userId="827cc4a3-5a40-44de-836c-97b806953792" providerId="ADAL" clId="{DB9C9E21-F785-4846-8490-A94B9544E2E4}" dt="2024-11-07T09:58:54.928" v="113" actId="14100"/>
          <ac:spMkLst>
            <pc:docMk/>
            <pc:sldMk cId="1080429241" sldId="264"/>
            <ac:spMk id="3" creationId="{22BB65DC-21C6-D452-BBB4-F0D3DBF4E3D0}"/>
          </ac:spMkLst>
        </pc:spChg>
        <pc:picChg chg="add mod">
          <ac:chgData name="Suzanne Simpson" userId="827cc4a3-5a40-44de-836c-97b806953792" providerId="ADAL" clId="{DB9C9E21-F785-4846-8490-A94B9544E2E4}" dt="2024-11-07T09:58:38.680" v="108" actId="1076"/>
          <ac:picMkLst>
            <pc:docMk/>
            <pc:sldMk cId="1080429241" sldId="264"/>
            <ac:picMk id="2" creationId="{783AC49B-FB33-AE14-BAEF-9BE8B5047722}"/>
          </ac:picMkLst>
        </pc:picChg>
        <pc:picChg chg="del">
          <ac:chgData name="Suzanne Simpson" userId="827cc4a3-5a40-44de-836c-97b806953792" providerId="ADAL" clId="{DB9C9E21-F785-4846-8490-A94B9544E2E4}" dt="2024-11-07T09:58:32.662" v="106" actId="478"/>
          <ac:picMkLst>
            <pc:docMk/>
            <pc:sldMk cId="1080429241" sldId="264"/>
            <ac:picMk id="4" creationId="{B7949713-BA1E-449B-CED7-567CED0BD7AD}"/>
          </ac:picMkLst>
        </pc:picChg>
        <pc:picChg chg="del">
          <ac:chgData name="Suzanne Simpson" userId="827cc4a3-5a40-44de-836c-97b806953792" providerId="ADAL" clId="{DB9C9E21-F785-4846-8490-A94B9544E2E4}" dt="2024-11-07T09:58:45.824" v="110" actId="478"/>
          <ac:picMkLst>
            <pc:docMk/>
            <pc:sldMk cId="1080429241" sldId="264"/>
            <ac:picMk id="5" creationId="{90D2C87B-9CD1-0FBB-340F-FA09CE143496}"/>
          </ac:picMkLst>
        </pc:picChg>
        <pc:picChg chg="mod">
          <ac:chgData name="Suzanne Simpson" userId="827cc4a3-5a40-44de-836c-97b806953792" providerId="ADAL" clId="{DB9C9E21-F785-4846-8490-A94B9544E2E4}" dt="2024-11-07T09:58:49.743" v="112" actId="14100"/>
          <ac:picMkLst>
            <pc:docMk/>
            <pc:sldMk cId="1080429241" sldId="264"/>
            <ac:picMk id="7" creationId="{9ED688B9-D8A7-F448-4132-15F2D060B3BA}"/>
          </ac:picMkLst>
        </pc:picChg>
      </pc:sldChg>
      <pc:sldChg chg="addSp delSp modSp mod">
        <pc:chgData name="Suzanne Simpson" userId="827cc4a3-5a40-44de-836c-97b806953792" providerId="ADAL" clId="{DB9C9E21-F785-4846-8490-A94B9544E2E4}" dt="2024-11-07T10:08:30.301" v="789" actId="1038"/>
        <pc:sldMkLst>
          <pc:docMk/>
          <pc:sldMk cId="2578774967" sldId="265"/>
        </pc:sldMkLst>
        <pc:spChg chg="mod ord">
          <ac:chgData name="Suzanne Simpson" userId="827cc4a3-5a40-44de-836c-97b806953792" providerId="ADAL" clId="{DB9C9E21-F785-4846-8490-A94B9544E2E4}" dt="2024-11-07T10:08:30.301" v="789" actId="1038"/>
          <ac:spMkLst>
            <pc:docMk/>
            <pc:sldMk cId="2578774967" sldId="265"/>
            <ac:spMk id="3" creationId="{B9635A0B-7CD7-47F2-5995-BEEFE77876BD}"/>
          </ac:spMkLst>
        </pc:spChg>
        <pc:picChg chg="add mod">
          <ac:chgData name="Suzanne Simpson" userId="827cc4a3-5a40-44de-836c-97b806953792" providerId="ADAL" clId="{DB9C9E21-F785-4846-8490-A94B9544E2E4}" dt="2024-11-07T10:00:36.640" v="116" actId="1076"/>
          <ac:picMkLst>
            <pc:docMk/>
            <pc:sldMk cId="2578774967" sldId="265"/>
            <ac:picMk id="2" creationId="{796532F6-076F-AF1F-3A45-889E54A97BDF}"/>
          </ac:picMkLst>
        </pc:picChg>
        <pc:picChg chg="del">
          <ac:chgData name="Suzanne Simpson" userId="827cc4a3-5a40-44de-836c-97b806953792" providerId="ADAL" clId="{DB9C9E21-F785-4846-8490-A94B9544E2E4}" dt="2024-11-07T09:59:01.287" v="114" actId="478"/>
          <ac:picMkLst>
            <pc:docMk/>
            <pc:sldMk cId="2578774967" sldId="265"/>
            <ac:picMk id="4" creationId="{9324A0E7-6598-7A38-5BDB-B0AE0C4B45A7}"/>
          </ac:picMkLst>
        </pc:picChg>
        <pc:picChg chg="mod modCrop">
          <ac:chgData name="Suzanne Simpson" userId="827cc4a3-5a40-44de-836c-97b806953792" providerId="ADAL" clId="{DB9C9E21-F785-4846-8490-A94B9544E2E4}" dt="2024-11-07T10:08:17.585" v="769" actId="732"/>
          <ac:picMkLst>
            <pc:docMk/>
            <pc:sldMk cId="2578774967" sldId="265"/>
            <ac:picMk id="8" creationId="{5EE59D9C-339A-1D71-B338-0DEFF56A5A57}"/>
          </ac:picMkLst>
        </pc:picChg>
      </pc:sldChg>
      <pc:sldChg chg="addSp delSp modSp mod">
        <pc:chgData name="Suzanne Simpson" userId="827cc4a3-5a40-44de-836c-97b806953792" providerId="ADAL" clId="{DB9C9E21-F785-4846-8490-A94B9544E2E4}" dt="2024-11-07T10:11:21.510" v="803" actId="14100"/>
        <pc:sldMkLst>
          <pc:docMk/>
          <pc:sldMk cId="389814976" sldId="266"/>
        </pc:sldMkLst>
        <pc:spChg chg="mod">
          <ac:chgData name="Suzanne Simpson" userId="827cc4a3-5a40-44de-836c-97b806953792" providerId="ADAL" clId="{DB9C9E21-F785-4846-8490-A94B9544E2E4}" dt="2024-11-07T10:11:21.510" v="803" actId="14100"/>
          <ac:spMkLst>
            <pc:docMk/>
            <pc:sldMk cId="389814976" sldId="266"/>
            <ac:spMk id="3" creationId="{A96677F2-15C9-A86C-3A7C-00C8C2EB00D8}"/>
          </ac:spMkLst>
        </pc:spChg>
        <pc:spChg chg="add del">
          <ac:chgData name="Suzanne Simpson" userId="827cc4a3-5a40-44de-836c-97b806953792" providerId="ADAL" clId="{DB9C9E21-F785-4846-8490-A94B9544E2E4}" dt="2024-11-07T10:10:30.119" v="796" actId="478"/>
          <ac:spMkLst>
            <pc:docMk/>
            <pc:sldMk cId="389814976" sldId="266"/>
            <ac:spMk id="5" creationId="{7C387456-707E-F22D-8231-D6231AE22CE1}"/>
          </ac:spMkLst>
        </pc:spChg>
        <pc:picChg chg="add mod">
          <ac:chgData name="Suzanne Simpson" userId="827cc4a3-5a40-44de-836c-97b806953792" providerId="ADAL" clId="{DB9C9E21-F785-4846-8490-A94B9544E2E4}" dt="2024-11-07T10:10:38.004" v="797" actId="1076"/>
          <ac:picMkLst>
            <pc:docMk/>
            <pc:sldMk cId="389814976" sldId="266"/>
            <ac:picMk id="2" creationId="{3516C1DA-9F6E-42A0-0A3F-15FAA3F646A6}"/>
          </ac:picMkLst>
        </pc:picChg>
        <pc:picChg chg="del">
          <ac:chgData name="Suzanne Simpson" userId="827cc4a3-5a40-44de-836c-97b806953792" providerId="ADAL" clId="{DB9C9E21-F785-4846-8490-A94B9544E2E4}" dt="2024-11-07T10:10:04.445" v="790" actId="478"/>
          <ac:picMkLst>
            <pc:docMk/>
            <pc:sldMk cId="389814976" sldId="266"/>
            <ac:picMk id="4" creationId="{DDF8BCF9-8FB5-21CD-EF6A-23FA880B00AD}"/>
          </ac:picMkLst>
        </pc:picChg>
        <pc:picChg chg="mod modCrop">
          <ac:chgData name="Suzanne Simpson" userId="827cc4a3-5a40-44de-836c-97b806953792" providerId="ADAL" clId="{DB9C9E21-F785-4846-8490-A94B9544E2E4}" dt="2024-11-07T10:11:16.417" v="802" actId="1076"/>
          <ac:picMkLst>
            <pc:docMk/>
            <pc:sldMk cId="389814976" sldId="266"/>
            <ac:picMk id="8" creationId="{64932818-F129-ADF0-59FC-3526511DCED0}"/>
          </ac:picMkLst>
        </pc:picChg>
      </pc:sldChg>
      <pc:sldChg chg="addSp delSp modSp mod">
        <pc:chgData name="Suzanne Simpson" userId="827cc4a3-5a40-44de-836c-97b806953792" providerId="ADAL" clId="{DB9C9E21-F785-4846-8490-A94B9544E2E4}" dt="2024-11-07T10:12:54.193" v="819" actId="1076"/>
        <pc:sldMkLst>
          <pc:docMk/>
          <pc:sldMk cId="1870596376" sldId="267"/>
        </pc:sldMkLst>
        <pc:spChg chg="mod">
          <ac:chgData name="Suzanne Simpson" userId="827cc4a3-5a40-44de-836c-97b806953792" providerId="ADAL" clId="{DB9C9E21-F785-4846-8490-A94B9544E2E4}" dt="2024-11-07T10:12:54.193" v="819" actId="1076"/>
          <ac:spMkLst>
            <pc:docMk/>
            <pc:sldMk cId="1870596376" sldId="267"/>
            <ac:spMk id="3" creationId="{92C656FB-0DF8-9DA5-C820-A34E449EB2C5}"/>
          </ac:spMkLst>
        </pc:spChg>
        <pc:picChg chg="add mod">
          <ac:chgData name="Suzanne Simpson" userId="827cc4a3-5a40-44de-836c-97b806953792" providerId="ADAL" clId="{DB9C9E21-F785-4846-8490-A94B9544E2E4}" dt="2024-11-07T10:11:37.163" v="806" actId="1076"/>
          <ac:picMkLst>
            <pc:docMk/>
            <pc:sldMk cId="1870596376" sldId="267"/>
            <ac:picMk id="2" creationId="{E280568A-0895-7711-F5C0-74D11D406FA4}"/>
          </ac:picMkLst>
        </pc:picChg>
        <pc:picChg chg="del">
          <ac:chgData name="Suzanne Simpson" userId="827cc4a3-5a40-44de-836c-97b806953792" providerId="ADAL" clId="{DB9C9E21-F785-4846-8490-A94B9544E2E4}" dt="2024-11-07T10:11:29.692" v="804" actId="478"/>
          <ac:picMkLst>
            <pc:docMk/>
            <pc:sldMk cId="1870596376" sldId="267"/>
            <ac:picMk id="4" creationId="{5C4271B9-0B37-979D-7A70-D15B1EB31818}"/>
          </ac:picMkLst>
        </pc:picChg>
      </pc:sldChg>
      <pc:sldChg chg="addSp delSp modSp mod">
        <pc:chgData name="Suzanne Simpson" userId="827cc4a3-5a40-44de-836c-97b806953792" providerId="ADAL" clId="{DB9C9E21-F785-4846-8490-A94B9544E2E4}" dt="2024-11-07T10:14:25.893" v="839" actId="1076"/>
        <pc:sldMkLst>
          <pc:docMk/>
          <pc:sldMk cId="1380431942" sldId="268"/>
        </pc:sldMkLst>
        <pc:spChg chg="mod">
          <ac:chgData name="Suzanne Simpson" userId="827cc4a3-5a40-44de-836c-97b806953792" providerId="ADAL" clId="{DB9C9E21-F785-4846-8490-A94B9544E2E4}" dt="2024-11-07T10:14:03.232" v="833" actId="2711"/>
          <ac:spMkLst>
            <pc:docMk/>
            <pc:sldMk cId="1380431942" sldId="268"/>
            <ac:spMk id="2" creationId="{8B5DDAED-6CFC-928D-D39A-5EDEB897C658}"/>
          </ac:spMkLst>
        </pc:spChg>
        <pc:spChg chg="mod">
          <ac:chgData name="Suzanne Simpson" userId="827cc4a3-5a40-44de-836c-97b806953792" providerId="ADAL" clId="{DB9C9E21-F785-4846-8490-A94B9544E2E4}" dt="2024-11-07T10:14:25.893" v="839" actId="1076"/>
          <ac:spMkLst>
            <pc:docMk/>
            <pc:sldMk cId="1380431942" sldId="268"/>
            <ac:spMk id="7" creationId="{0C284DB4-2CEC-2262-3DED-26F3A28DE4C2}"/>
          </ac:spMkLst>
        </pc:spChg>
        <pc:picChg chg="add mod">
          <ac:chgData name="Suzanne Simpson" userId="827cc4a3-5a40-44de-836c-97b806953792" providerId="ADAL" clId="{DB9C9E21-F785-4846-8490-A94B9544E2E4}" dt="2024-11-07T10:14:10.798" v="836" actId="1076"/>
          <ac:picMkLst>
            <pc:docMk/>
            <pc:sldMk cId="1380431942" sldId="268"/>
            <ac:picMk id="3" creationId="{82BEE970-4786-2840-DF1B-9D904E217E1A}"/>
          </ac:picMkLst>
        </pc:picChg>
        <pc:picChg chg="del">
          <ac:chgData name="Suzanne Simpson" userId="827cc4a3-5a40-44de-836c-97b806953792" providerId="ADAL" clId="{DB9C9E21-F785-4846-8490-A94B9544E2E4}" dt="2024-11-07T10:14:07.321" v="834" actId="478"/>
          <ac:picMkLst>
            <pc:docMk/>
            <pc:sldMk cId="1380431942" sldId="268"/>
            <ac:picMk id="4" creationId="{6D64A285-4415-CC3B-0558-CFB43BAF10EE}"/>
          </ac:picMkLst>
        </pc:picChg>
      </pc:sldChg>
      <pc:sldChg chg="addSp delSp modSp mod">
        <pc:chgData name="Suzanne Simpson" userId="827cc4a3-5a40-44de-836c-97b806953792" providerId="ADAL" clId="{DB9C9E21-F785-4846-8490-A94B9544E2E4}" dt="2024-11-07T10:13:51.704" v="832" actId="1076"/>
        <pc:sldMkLst>
          <pc:docMk/>
          <pc:sldMk cId="1335727174" sldId="269"/>
        </pc:sldMkLst>
        <pc:spChg chg="mod">
          <ac:chgData name="Suzanne Simpson" userId="827cc4a3-5a40-44de-836c-97b806953792" providerId="ADAL" clId="{DB9C9E21-F785-4846-8490-A94B9544E2E4}" dt="2024-11-07T10:13:05.898" v="820" actId="2711"/>
          <ac:spMkLst>
            <pc:docMk/>
            <pc:sldMk cId="1335727174" sldId="269"/>
            <ac:spMk id="2" creationId="{8B5DDAED-6CFC-928D-D39A-5EDEB897C658}"/>
          </ac:spMkLst>
        </pc:spChg>
        <pc:spChg chg="mod">
          <ac:chgData name="Suzanne Simpson" userId="827cc4a3-5a40-44de-836c-97b806953792" providerId="ADAL" clId="{DB9C9E21-F785-4846-8490-A94B9544E2E4}" dt="2024-11-07T10:13:51.704" v="832" actId="1076"/>
          <ac:spMkLst>
            <pc:docMk/>
            <pc:sldMk cId="1335727174" sldId="269"/>
            <ac:spMk id="7" creationId="{0C284DB4-2CEC-2262-3DED-26F3A28DE4C2}"/>
          </ac:spMkLst>
        </pc:spChg>
        <pc:picChg chg="add mod">
          <ac:chgData name="Suzanne Simpson" userId="827cc4a3-5a40-44de-836c-97b806953792" providerId="ADAL" clId="{DB9C9E21-F785-4846-8490-A94B9544E2E4}" dt="2024-11-07T10:13:46.413" v="831" actId="1076"/>
          <ac:picMkLst>
            <pc:docMk/>
            <pc:sldMk cId="1335727174" sldId="269"/>
            <ac:picMk id="3" creationId="{C602B34B-77B2-06C7-8149-A99654B23FB3}"/>
          </ac:picMkLst>
        </pc:picChg>
        <pc:picChg chg="del">
          <ac:chgData name="Suzanne Simpson" userId="827cc4a3-5a40-44de-836c-97b806953792" providerId="ADAL" clId="{DB9C9E21-F785-4846-8490-A94B9544E2E4}" dt="2024-11-07T10:13:15.220" v="823" actId="478"/>
          <ac:picMkLst>
            <pc:docMk/>
            <pc:sldMk cId="1335727174" sldId="269"/>
            <ac:picMk id="4" creationId="{6D64A285-4415-CC3B-0558-CFB43BAF10EE}"/>
          </ac:picMkLst>
        </pc:picChg>
      </pc:sldChg>
      <pc:sldChg chg="addSp delSp modSp mod">
        <pc:chgData name="Suzanne Simpson" userId="827cc4a3-5a40-44de-836c-97b806953792" providerId="ADAL" clId="{DB9C9E21-F785-4846-8490-A94B9544E2E4}" dt="2024-11-07T10:15:16.151" v="894" actId="20577"/>
        <pc:sldMkLst>
          <pc:docMk/>
          <pc:sldMk cId="3580655823" sldId="270"/>
        </pc:sldMkLst>
        <pc:spChg chg="mod">
          <ac:chgData name="Suzanne Simpson" userId="827cc4a3-5a40-44de-836c-97b806953792" providerId="ADAL" clId="{DB9C9E21-F785-4846-8490-A94B9544E2E4}" dt="2024-11-07T10:14:31.944" v="840" actId="2711"/>
          <ac:spMkLst>
            <pc:docMk/>
            <pc:sldMk cId="3580655823" sldId="270"/>
            <ac:spMk id="2" creationId="{8B5DDAED-6CFC-928D-D39A-5EDEB897C658}"/>
          </ac:spMkLst>
        </pc:spChg>
        <pc:spChg chg="mod">
          <ac:chgData name="Suzanne Simpson" userId="827cc4a3-5a40-44de-836c-97b806953792" providerId="ADAL" clId="{DB9C9E21-F785-4846-8490-A94B9544E2E4}" dt="2024-11-07T10:15:16.151" v="894" actId="20577"/>
          <ac:spMkLst>
            <pc:docMk/>
            <pc:sldMk cId="3580655823" sldId="270"/>
            <ac:spMk id="7" creationId="{0C284DB4-2CEC-2262-3DED-26F3A28DE4C2}"/>
          </ac:spMkLst>
        </pc:spChg>
        <pc:picChg chg="add del mod">
          <ac:chgData name="Suzanne Simpson" userId="827cc4a3-5a40-44de-836c-97b806953792" providerId="ADAL" clId="{DB9C9E21-F785-4846-8490-A94B9544E2E4}" dt="2024-11-07T10:15:04.207" v="849" actId="478"/>
          <ac:picMkLst>
            <pc:docMk/>
            <pc:sldMk cId="3580655823" sldId="270"/>
            <ac:picMk id="3" creationId="{19ED8755-DD50-EFE3-1E2D-DCA0D7892760}"/>
          </ac:picMkLst>
        </pc:picChg>
        <pc:picChg chg="del">
          <ac:chgData name="Suzanne Simpson" userId="827cc4a3-5a40-44de-836c-97b806953792" providerId="ADAL" clId="{DB9C9E21-F785-4846-8490-A94B9544E2E4}" dt="2024-11-07T10:14:33.483" v="841" actId="478"/>
          <ac:picMkLst>
            <pc:docMk/>
            <pc:sldMk cId="3580655823" sldId="270"/>
            <ac:picMk id="4" creationId="{6D64A285-4415-CC3B-0558-CFB43BAF10E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E2853-9AB5-4B7A-823C-D3D9F9FD4A28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9153D-7BE3-4BE0-B7F9-5ACAC6E3A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48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istianaid.org.uk/appeals/key-appeals/christmas-appeal/campaig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istianaid.org.uk/appeals/key-appeals/christmas-appeal/campaig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Christmas Appeal 2024 - Campaign action - Christian Aid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9153D-7BE3-4BE0-B7F9-5ACAC6E3AB8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38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Christmas Appeal 2024 - Campaign action - Christian Aid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9153D-7BE3-4BE0-B7F9-5ACAC6E3AB8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620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009FD-DD92-1811-FCCB-704823941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ABD082-7E5B-01D6-3A4E-2739F3381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B80E-7AAA-5F5A-024D-B9CF03EC6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1AE8-949B-48DF-A57F-928CAA6AF4BC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61F67-628E-87A1-ADB4-A3BF10183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063AD-6266-8A0F-4958-1AE4E43F5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820E-920E-4F73-86A1-831C336A64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64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1B7D3-0ED5-58AD-3FB7-334B5E63E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9AAFF7-3FD1-CF8C-3CAC-1EF72F639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473C0-719A-4BED-5F6C-1B226690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1AE8-949B-48DF-A57F-928CAA6AF4BC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8B68D-8DC2-81F2-83ED-42FCA3AF6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770DF-C967-4DF8-A741-C4E9DDEF8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820E-920E-4F73-86A1-831C336A64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41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8E2036-BC7F-2CB0-CF62-6B3B7029A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B1308-FC2D-6506-3C56-FBCA6A55B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30A0B-B4BE-BE91-EDA6-34EB7343C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1AE8-949B-48DF-A57F-928CAA6AF4BC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6064E-3F33-6F33-8A58-6325212ED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DBE86-BE15-FB3B-6358-0C28F351C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820E-920E-4F73-86A1-831C336A64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15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7A4A5-8F5A-5B8A-ACFC-12DFEC3A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45134-6553-EA67-77DA-EE12A02DE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D35C9-3CE1-96D2-8AAB-AAD1C2D2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1AE8-949B-48DF-A57F-928CAA6AF4BC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FA33F-4D32-7E53-CA87-F7FBA9E85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39B7E-B7B2-D3FF-5C9C-4783C04A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820E-920E-4F73-86A1-831C336A64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31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43FD0-1407-DE2E-A6CE-3AB9BA98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BD24C-F3FB-B9A9-B490-5E285A38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75413-C442-B9B9-3DC1-013FE2BB3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1AE8-949B-48DF-A57F-928CAA6AF4BC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E7F85-A4C7-473F-FE3A-E838D1D9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B18F4-76C1-3B02-29C7-B0AE3C474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820E-920E-4F73-86A1-831C336A64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67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A99B-EE8D-755F-ED2A-2DCD16B0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BEB69-63CF-1111-BCF0-4C7ECA2FE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16F55-86CE-45F2-218E-E525A5235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CEF41-1AD8-F6E7-2B4F-FFD81E7FE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1AE8-949B-48DF-A57F-928CAA6AF4BC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3AD2E-CF14-79DF-882E-D37D89066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7FE83-824A-AF1B-5054-03B0F81B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820E-920E-4F73-86A1-831C336A64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4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60DDC-8557-E278-97FD-73A77421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CDB3B-84DB-874B-22C1-48F5C3D39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CCB25-7FA2-E8FF-0C6B-A88D29B3E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96711-61CF-C808-963B-2871842D7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41A973-5595-224B-E3B1-3476A760C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1A7893-7246-7364-0814-741B32CA2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1AE8-949B-48DF-A57F-928CAA6AF4BC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5EAD1B-A544-2C55-237C-C94C4ABA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08BD86-F20C-DC6A-303C-F0A2E80B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820E-920E-4F73-86A1-831C336A64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00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96A62-F357-044E-E8D2-46774A565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32331-CA81-755C-5C2E-5386C5C4C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1AE8-949B-48DF-A57F-928CAA6AF4BC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E485A-CE6E-2578-5472-AD23D9273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1176E-07E5-FF9D-BA9D-DDF477C23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820E-920E-4F73-86A1-831C336A64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13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967A8-1320-1AF8-FC98-B3990FC7D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1AE8-949B-48DF-A57F-928CAA6AF4BC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47E507-6D21-47E2-1BEC-02888421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1F053-8B07-F1F7-44BD-C8449017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820E-920E-4F73-86A1-831C336A64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34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4413C-2DCA-61E5-05ED-6ED6D7355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244BA-98D2-11B2-7666-DA049EBC5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4E54C-A40B-3F54-FE6F-990684E91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DEB12-EC9F-558A-94FF-B6679C627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1AE8-949B-48DF-A57F-928CAA6AF4BC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D4FF5-AF44-EE7D-C3FF-75EEDDD43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3A5D1-BA7C-6588-4F85-E376E89FB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820E-920E-4F73-86A1-831C336A64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91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F0C4F-E343-05F0-9262-E1B75F818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235A72-3C11-9AB3-9331-7E8BBE504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C1EF8C-E21B-ACE2-1C17-B4EB62048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8BB63-2367-4B1D-2CB1-6F90FA16B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1AE8-949B-48DF-A57F-928CAA6AF4BC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EBE34-D417-F22D-3369-1B000DB37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FC340-FA5D-4E62-A0F7-45D9A524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820E-920E-4F73-86A1-831C336A64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65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F27150-DF62-F8B6-2D3E-3A84D0B2B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2117B-0964-BD7C-AEEA-04C41850C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4B38B-6544-BDF3-2C6C-34ABB4C06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1AE8-949B-48DF-A57F-928CAA6AF4BC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8F18F-EC8F-74E8-13C3-35698572B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E7835-5EB5-3ECF-D7EC-8FBC66C83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C820E-920E-4F73-86A1-831C336A64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31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andletters.org/world-view-south-sudan-crisis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5AFB-A0C6-CD1F-F774-12399B87E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4786"/>
            <a:ext cx="9144000" cy="2387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7200" dirty="0">
                <a:solidFill>
                  <a:srgbClr val="ED1C24"/>
                </a:solidFill>
                <a:latin typeface="Mokoko XBold" panose="02060803020203020204" pitchFamily="18" charset="0"/>
                <a:cs typeface="Mokoko XBold" panose="02060803020203020204" pitchFamily="18" charset="0"/>
              </a:rPr>
              <a:t>Christmas with Christian Aid</a:t>
            </a:r>
            <a:endParaRPr lang="en-GB" sz="7200" dirty="0">
              <a:solidFill>
                <a:srgbClr val="ED1C24"/>
              </a:solidFill>
              <a:latin typeface="Mokoko XBold" panose="02060803020203020204" pitchFamily="18" charset="0"/>
              <a:cs typeface="Mokoko XBold" panose="02060803020203020204" pitchFamily="18" charset="0"/>
            </a:endParaRPr>
          </a:p>
        </p:txBody>
      </p:sp>
      <p:pic>
        <p:nvPicPr>
          <p:cNvPr id="6" name="Picture 5" descr="A group of presents in a bag&#10;&#10;Description automatically generated">
            <a:extLst>
              <a:ext uri="{FF2B5EF4-FFF2-40B4-BE49-F238E27FC236}">
                <a16:creationId xmlns:a16="http://schemas.microsoft.com/office/drawing/2014/main" id="{D5096F73-0235-DC07-6C78-129C1D382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" y="1728206"/>
            <a:ext cx="7562103" cy="5129794"/>
          </a:xfrm>
          <a:prstGeom prst="rect">
            <a:avLst/>
          </a:prstGeom>
        </p:spPr>
      </p:pic>
      <p:pic>
        <p:nvPicPr>
          <p:cNvPr id="7" name="Picture 6" descr="A red and purple rectangles with stars on it&#10;&#10;Description automatically generated">
            <a:extLst>
              <a:ext uri="{FF2B5EF4-FFF2-40B4-BE49-F238E27FC236}">
                <a16:creationId xmlns:a16="http://schemas.microsoft.com/office/drawing/2014/main" id="{CA128F05-37DB-FEA7-D28B-395E0D512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73" y="0"/>
            <a:ext cx="2340869" cy="330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64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A51897-EC5A-8D23-61B6-2F4C45171978}"/>
              </a:ext>
            </a:extLst>
          </p:cNvPr>
          <p:cNvSpPr txBox="1"/>
          <p:nvPr/>
        </p:nvSpPr>
        <p:spPr>
          <a:xfrm>
            <a:off x="4517107" y="6186076"/>
            <a:ext cx="1504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Christian Aid / David Macharia</a:t>
            </a:r>
            <a:endParaRPr lang="en-GB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 descr="A person and a child cooking&#10;&#10;Description automatically generated">
            <a:extLst>
              <a:ext uri="{FF2B5EF4-FFF2-40B4-BE49-F238E27FC236}">
                <a16:creationId xmlns:a16="http://schemas.microsoft.com/office/drawing/2014/main" id="{5EE59D9C-339A-1D71-B338-0DEFF56A5A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3" r="8467"/>
          <a:stretch/>
        </p:blipFill>
        <p:spPr>
          <a:xfrm>
            <a:off x="7257447" y="2016494"/>
            <a:ext cx="4925995" cy="4841506"/>
          </a:xfrm>
          <a:prstGeom prst="rect">
            <a:avLst/>
          </a:prstGeom>
        </p:spPr>
      </p:pic>
      <p:pic>
        <p:nvPicPr>
          <p:cNvPr id="5" name="Picture 4" descr="A red and purple rectangles with stars on it&#10;&#10;Description automatically generated">
            <a:extLst>
              <a:ext uri="{FF2B5EF4-FFF2-40B4-BE49-F238E27FC236}">
                <a16:creationId xmlns:a16="http://schemas.microsoft.com/office/drawing/2014/main" id="{9F787810-CE82-DCAA-487A-9545CB206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73" y="0"/>
            <a:ext cx="2340869" cy="33009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6532F6-076F-AF1F-3A45-889E54A97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17102"/>
            <a:ext cx="4925995" cy="33408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35A0B-7CD7-47F2-5995-BEEFE7787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584" y="545795"/>
            <a:ext cx="9461640" cy="5166516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GB" sz="25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Now, </a:t>
            </a:r>
            <a:r>
              <a:rPr lang="en-GB" sz="25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Shede</a:t>
            </a:r>
            <a:r>
              <a:rPr lang="en-GB" sz="25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lives with the two little girls in a UNHCR (United Nations High Commissioner for Refugees) shelter at </a:t>
            </a:r>
            <a:r>
              <a:rPr lang="en-GB" sz="25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Wedweil</a:t>
            </a:r>
            <a:r>
              <a:rPr lang="en-GB" sz="25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Refugee Settlement in South Sudan. </a:t>
            </a:r>
          </a:p>
          <a:p>
            <a:pPr marL="0" indent="0" fontAlgn="base">
              <a:buNone/>
            </a:pPr>
            <a:r>
              <a:rPr lang="en-GB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 older daughters have continued their journey, looking for work to support the family. </a:t>
            </a:r>
            <a:endParaRPr lang="en-GB" sz="25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fontAlgn="base">
              <a:buNone/>
            </a:pPr>
            <a:r>
              <a:rPr lang="en-GB" sz="25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Christian Aid works in the settlement                                                          with their partner, Smile Again Africa                                             Development Organisation (SAADO),                                                          to offer financial support to </a:t>
            </a:r>
            <a:r>
              <a:rPr lang="en-GB" sz="25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Shede</a:t>
            </a:r>
            <a:r>
              <a:rPr lang="en-GB" sz="25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                                                      thousands like her. </a:t>
            </a:r>
          </a:p>
          <a:p>
            <a:pPr marL="0" indent="0" fontAlgn="base">
              <a:buNone/>
            </a:pPr>
            <a:r>
              <a:rPr lang="en-GB" sz="25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financial assistance means </a:t>
            </a:r>
            <a:r>
              <a:rPr lang="en-GB" sz="25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Shede</a:t>
            </a:r>
            <a:r>
              <a:rPr lang="en-GB" sz="25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                 can buy nutritious food for Saida and                                         Mariem to protect them from                                                                     malnutrition and ill health.</a:t>
            </a: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74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and a child sitting outside&#10;&#10;Description automatically generated">
            <a:extLst>
              <a:ext uri="{FF2B5EF4-FFF2-40B4-BE49-F238E27FC236}">
                <a16:creationId xmlns:a16="http://schemas.microsoft.com/office/drawing/2014/main" id="{64932818-F129-ADF0-59FC-3526511DCE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5" r="4236"/>
          <a:stretch/>
        </p:blipFill>
        <p:spPr>
          <a:xfrm>
            <a:off x="0" y="0"/>
            <a:ext cx="8179986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677F2-15C9-A86C-3A7C-00C8C2EB0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745" y="2749777"/>
            <a:ext cx="32045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“When they give us support, we appreciate it. This money will help me so much.”</a:t>
            </a:r>
          </a:p>
          <a:p>
            <a:pPr marL="0" indent="0" algn="r">
              <a:buNone/>
            </a:pPr>
            <a:r>
              <a:rPr lang="en-GB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- </a:t>
            </a:r>
            <a:r>
              <a:rPr lang="en-GB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Shede</a:t>
            </a:r>
            <a:endParaRPr lang="en-GB" sz="4000" dirty="0"/>
          </a:p>
        </p:txBody>
      </p:sp>
      <p:pic>
        <p:nvPicPr>
          <p:cNvPr id="6" name="Picture 5" descr="A red and purple rectangles with stars on it&#10;&#10;Description automatically generated">
            <a:extLst>
              <a:ext uri="{FF2B5EF4-FFF2-40B4-BE49-F238E27FC236}">
                <a16:creationId xmlns:a16="http://schemas.microsoft.com/office/drawing/2014/main" id="{014D8B63-5CBE-CB6B-D245-104A3B5DA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131" y="0"/>
            <a:ext cx="2340869" cy="33009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16C1DA-9F6E-42A0-0A3F-15FAA3F64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17102"/>
            <a:ext cx="4925995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4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656FB-0DF8-9DA5-C820-A34E449EB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737" y="817391"/>
            <a:ext cx="9496097" cy="496719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Shede</a:t>
            </a:r>
            <a:r>
              <a:rPr lang="en-GB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must now</a:t>
            </a:r>
            <a:r>
              <a:rPr lang="en-GB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carefully balance her food and cash rations, deciding how much to spend on their immediate needs and how much to save to replace their lost belongings. </a:t>
            </a:r>
          </a:p>
          <a:p>
            <a:pPr marL="0" indent="0" fontAlgn="base">
              <a:buNone/>
            </a:pPr>
            <a:r>
              <a:rPr lang="en-GB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</a:t>
            </a:r>
            <a:r>
              <a:rPr lang="en-GB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Shede</a:t>
            </a:r>
            <a:r>
              <a:rPr lang="en-GB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looks to the future, she wants to save up to buy cooking pots and utensils. </a:t>
            </a:r>
            <a:r>
              <a:rPr lang="en-GB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Shede</a:t>
            </a:r>
            <a:r>
              <a:rPr lang="en-GB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knows preparing food will be a means for her to earn a living. </a:t>
            </a:r>
          </a:p>
          <a:p>
            <a:pPr marL="0" indent="0" fontAlgn="base">
              <a:buNone/>
            </a:pPr>
            <a:r>
              <a:rPr lang="en-GB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</a:t>
            </a:r>
            <a:r>
              <a:rPr lang="en-GB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Shede</a:t>
            </a:r>
            <a:r>
              <a:rPr lang="en-GB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can secure these items, she’ll slowly but surely </a:t>
            </a:r>
            <a:r>
              <a:rPr lang="en-GB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builda</a:t>
            </a:r>
            <a:r>
              <a:rPr lang="en-GB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brighter future for herself and her girls.</a:t>
            </a:r>
          </a:p>
          <a:p>
            <a:pPr marL="0" indent="0">
              <a:buNone/>
            </a:pPr>
            <a:endParaRPr lang="en-GB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A red and purple rectangles with stars on it&#10;&#10;Description automatically generated">
            <a:extLst>
              <a:ext uri="{FF2B5EF4-FFF2-40B4-BE49-F238E27FC236}">
                <a16:creationId xmlns:a16="http://schemas.microsoft.com/office/drawing/2014/main" id="{2EE76AEF-01C5-3119-5D3B-A081A07D1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131" y="0"/>
            <a:ext cx="2340869" cy="33009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80568A-0895-7711-F5C0-74D11D406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17102"/>
            <a:ext cx="4925995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96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DDAED-6CFC-928D-D39A-5EDEB897C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65" y="32493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Mokoko XBold" panose="02060803020203020204" pitchFamily="18" charset="0"/>
                <a:cs typeface="Mokoko XBold" panose="02060803020203020204" pitchFamily="18" charset="0"/>
              </a:rPr>
              <a:t>Our Response</a:t>
            </a:r>
            <a:endParaRPr lang="en-GB" dirty="0">
              <a:solidFill>
                <a:srgbClr val="ED1C24"/>
              </a:solidFill>
              <a:latin typeface="Mokoko XBold" panose="02060803020203020204" pitchFamily="18" charset="0"/>
              <a:cs typeface="Mokoko XBold" panose="02060803020203020204" pitchFamily="18" charset="0"/>
            </a:endParaRPr>
          </a:p>
        </p:txBody>
      </p:sp>
      <p:pic>
        <p:nvPicPr>
          <p:cNvPr id="5" name="Picture 4" descr="A red and purple rectangles with stars on it&#10;&#10;Description automatically generated">
            <a:extLst>
              <a:ext uri="{FF2B5EF4-FFF2-40B4-BE49-F238E27FC236}">
                <a16:creationId xmlns:a16="http://schemas.microsoft.com/office/drawing/2014/main" id="{2CA28D70-173E-2270-872C-7B5184635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131" y="0"/>
            <a:ext cx="2340869" cy="33009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284DB4-2CEC-2262-3DED-26F3A28DE4C2}"/>
              </a:ext>
            </a:extLst>
          </p:cNvPr>
          <p:cNvSpPr txBox="1"/>
          <p:nvPr/>
        </p:nvSpPr>
        <p:spPr>
          <a:xfrm>
            <a:off x="1305628" y="1409931"/>
            <a:ext cx="9383391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ts val="1200"/>
              </a:spcBef>
            </a:pPr>
            <a:r>
              <a:rPr lang="en-US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We can </a:t>
            </a:r>
            <a:r>
              <a:rPr lang="en-US" sz="28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give</a:t>
            </a:r>
            <a:r>
              <a:rPr lang="en-US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to support the work of Christian Aid’s partners in South Sudan and beyond:</a:t>
            </a:r>
          </a:p>
          <a:p>
            <a:pPr marL="285750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£5 </a:t>
            </a:r>
            <a:r>
              <a:rPr lang="en-GB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could purchase the shovel that means someone can establish a vital veg plot.     </a:t>
            </a:r>
          </a:p>
          <a:p>
            <a:pPr marL="285750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£8 </a:t>
            </a:r>
            <a:r>
              <a:rPr lang="en-GB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could buy the 4kg bag of corn that means a family can prepare several filling meals.</a:t>
            </a:r>
          </a:p>
          <a:p>
            <a:pPr marL="285750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£10 </a:t>
            </a:r>
            <a:r>
              <a:rPr lang="en-GB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could pay for the watering can that means a family can nurture a nutritious crop.  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Bef>
                <a:spcPts val="1200"/>
              </a:spcBef>
            </a:pPr>
            <a:r>
              <a:rPr lang="en-GB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02B34B-77B2-06C7-8149-A99654B23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17102"/>
            <a:ext cx="4925995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27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DDAED-6CFC-928D-D39A-5EDEB897C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65" y="32493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Mokoko XBold" panose="02060803020203020204" pitchFamily="18" charset="0"/>
                <a:cs typeface="Mokoko XBold" panose="02060803020203020204" pitchFamily="18" charset="0"/>
              </a:rPr>
              <a:t>Our Response</a:t>
            </a:r>
            <a:endParaRPr lang="en-GB" dirty="0">
              <a:solidFill>
                <a:srgbClr val="ED1C24"/>
              </a:solidFill>
              <a:latin typeface="Mokoko XBold" panose="02060803020203020204" pitchFamily="18" charset="0"/>
              <a:cs typeface="Mokoko XBold" panose="02060803020203020204" pitchFamily="18" charset="0"/>
            </a:endParaRPr>
          </a:p>
        </p:txBody>
      </p:sp>
      <p:pic>
        <p:nvPicPr>
          <p:cNvPr id="5" name="Picture 4" descr="A red and purple rectangles with stars on it&#10;&#10;Description automatically generated">
            <a:extLst>
              <a:ext uri="{FF2B5EF4-FFF2-40B4-BE49-F238E27FC236}">
                <a16:creationId xmlns:a16="http://schemas.microsoft.com/office/drawing/2014/main" id="{2CA28D70-173E-2270-872C-7B5184635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131" y="0"/>
            <a:ext cx="2340869" cy="33009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284DB4-2CEC-2262-3DED-26F3A28DE4C2}"/>
              </a:ext>
            </a:extLst>
          </p:cNvPr>
          <p:cNvSpPr txBox="1"/>
          <p:nvPr/>
        </p:nvSpPr>
        <p:spPr>
          <a:xfrm>
            <a:off x="1284021" y="1571176"/>
            <a:ext cx="8959488" cy="361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ts val="1200"/>
              </a:spcBef>
            </a:pPr>
            <a:r>
              <a:rPr lang="en-GB" sz="2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can </a:t>
            </a:r>
            <a:r>
              <a:rPr lang="en-GB" sz="28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</a:t>
            </a:r>
            <a:r>
              <a:rPr lang="en-GB" sz="2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a church by</a:t>
            </a:r>
            <a:r>
              <a:rPr lang="en-US" sz="2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GB" sz="2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 fontAlgn="base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Campaigning for climate justice</a:t>
            </a:r>
          </a:p>
          <a:p>
            <a:pPr marL="342900" lvl="0" indent="-342900" fontAlgn="base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Petitioning the UK Government to push for peace in South Sudan (check out Christian Aid’s website for the petition).</a:t>
            </a: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 fontAlgn="base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Welcoming refugees into our community and living out the radical hospitality Christ embodies. </a:t>
            </a:r>
            <a:endParaRPr lang="en-GB" sz="2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GB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EE970-4786-2840-DF1B-9D904E217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17102"/>
            <a:ext cx="4925995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31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DDAED-6CFC-928D-D39A-5EDEB897C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65" y="2040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Mokoko XBold" panose="02060803020203020204" pitchFamily="18" charset="0"/>
                <a:cs typeface="Mokoko XBold" panose="02060803020203020204" pitchFamily="18" charset="0"/>
              </a:rPr>
              <a:t>Our Response</a:t>
            </a:r>
            <a:endParaRPr lang="en-GB" dirty="0">
              <a:solidFill>
                <a:srgbClr val="ED1C24"/>
              </a:solidFill>
              <a:latin typeface="Mokoko XBold" panose="02060803020203020204" pitchFamily="18" charset="0"/>
              <a:cs typeface="Mokoko XBold" panose="02060803020203020204" pitchFamily="18" charset="0"/>
            </a:endParaRPr>
          </a:p>
        </p:txBody>
      </p:sp>
      <p:pic>
        <p:nvPicPr>
          <p:cNvPr id="5" name="Picture 4" descr="A red and purple rectangles with stars on it&#10;&#10;Description automatically generated">
            <a:extLst>
              <a:ext uri="{FF2B5EF4-FFF2-40B4-BE49-F238E27FC236}">
                <a16:creationId xmlns:a16="http://schemas.microsoft.com/office/drawing/2014/main" id="{2CA28D70-173E-2270-872C-7B5184635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131" y="0"/>
            <a:ext cx="2340869" cy="33009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284DB4-2CEC-2262-3DED-26F3A28DE4C2}"/>
              </a:ext>
            </a:extLst>
          </p:cNvPr>
          <p:cNvSpPr txBox="1"/>
          <p:nvPr/>
        </p:nvSpPr>
        <p:spPr>
          <a:xfrm>
            <a:off x="1313883" y="1236367"/>
            <a:ext cx="10194946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ts val="1200"/>
              </a:spcBef>
            </a:pP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can </a:t>
            </a:r>
            <a:r>
              <a:rPr lang="en-GB" sz="2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pray</a:t>
            </a:r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a church together, for those displaced                                             by conflict, climate and poverty:</a:t>
            </a:r>
          </a:p>
          <a:p>
            <a:pPr fontAlgn="base"/>
            <a:endParaRPr lang="en-US" sz="2800" dirty="0"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fontAlgn="base"/>
            <a:r>
              <a:rPr lang="en-US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God of peace-making, peace-building, peace-restoring</a:t>
            </a:r>
            <a:r>
              <a:rPr lang="en-GB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. </a:t>
            </a:r>
            <a:br>
              <a:rPr lang="en-GB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</a:br>
            <a:r>
              <a:rPr lang="en-GB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</a:t>
            </a:r>
            <a:r>
              <a:rPr lang="en-US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 we remember those for whom peace is a far-off memory, </a:t>
            </a:r>
            <a:br>
              <a:rPr lang="en-US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</a:br>
            <a:r>
              <a:rPr lang="en-US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whose daily bread is conflict, uncertainty and fear, </a:t>
            </a:r>
            <a:br>
              <a:rPr lang="en-US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</a:br>
            <a:r>
              <a:rPr lang="en-US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grant that we who have safe beds and secure homes</a:t>
            </a:r>
            <a:r>
              <a:rPr lang="en-GB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 </a:t>
            </a:r>
            <a:br>
              <a:rPr lang="en-GB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</a:br>
            <a:r>
              <a:rPr lang="en-GB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w</a:t>
            </a:r>
            <a:r>
              <a:rPr lang="en-US" sz="28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ould</a:t>
            </a:r>
            <a:r>
              <a:rPr lang="en-US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also have the courage not just to speak peace </a:t>
            </a:r>
            <a:br>
              <a:rPr lang="en-US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</a:br>
            <a:r>
              <a:rPr lang="en-US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but to keep peace</a:t>
            </a:r>
            <a:r>
              <a:rPr lang="en-GB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 and </a:t>
            </a:r>
            <a:r>
              <a:rPr lang="en-US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to build peace, wherever we are. </a:t>
            </a:r>
            <a:br>
              <a:rPr lang="en-US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</a:br>
            <a:r>
              <a:rPr lang="en-GB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God of peace, strengthen our hearts to act </a:t>
            </a:r>
            <a:br>
              <a:rPr lang="en-GB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</a:br>
            <a:r>
              <a:rPr lang="en-GB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in service of those living through violence and conflict. </a:t>
            </a:r>
            <a:br>
              <a:rPr lang="en-GB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</a:br>
            <a:r>
              <a:rPr lang="en-GB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Amen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GB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8065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CDDFC-D9F4-29C0-6F58-508C53862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24" y="9889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Mokoko XBold" panose="02060803020203020204" pitchFamily="18" charset="0"/>
                <a:cs typeface="Mokoko XBold" panose="02060803020203020204" pitchFamily="18" charset="0"/>
              </a:rPr>
              <a:t>South Sudan</a:t>
            </a:r>
            <a:endParaRPr lang="en-GB" dirty="0">
              <a:solidFill>
                <a:srgbClr val="ED1C24"/>
              </a:solidFill>
              <a:latin typeface="Mokoko XBold" panose="02060803020203020204" pitchFamily="18" charset="0"/>
              <a:cs typeface="Mokoko XBold" panose="020608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78AAE-6EB8-997C-FD4B-08E4D1353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276" y="1253331"/>
            <a:ext cx="6584731" cy="3684175"/>
          </a:xfrm>
        </p:spPr>
        <p:txBody>
          <a:bodyPr>
            <a:no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Considered the poorest 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country in the world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1% of secondary aged 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children are enrolled 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school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 90% of the population 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rely on traditional farming 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their income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Conflict and extreme weather 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 farming difficult.</a:t>
            </a:r>
          </a:p>
        </p:txBody>
      </p:sp>
      <p:pic>
        <p:nvPicPr>
          <p:cNvPr id="5" name="Picture 4" descr="A map of south sudan&#10;&#10;Description automatically generated">
            <a:extLst>
              <a:ext uri="{FF2B5EF4-FFF2-40B4-BE49-F238E27FC236}">
                <a16:creationId xmlns:a16="http://schemas.microsoft.com/office/drawing/2014/main" id="{FFACF3C7-C634-856B-C926-0DDB69600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31724" y="893379"/>
            <a:ext cx="5037879" cy="50378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23A4B8-77BF-4E79-7ED1-1BB95A5C851F}"/>
              </a:ext>
            </a:extLst>
          </p:cNvPr>
          <p:cNvSpPr txBox="1"/>
          <p:nvPr/>
        </p:nvSpPr>
        <p:spPr>
          <a:xfrm>
            <a:off x="6831724" y="5931258"/>
            <a:ext cx="41118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3" tooltip="https://newsandletters.org/world-view-south-sudan-crisis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4" tooltip="https://creativecommons.org/licenses/by-sa/3.0/"/>
              </a:rPr>
              <a:t>CC BY-SA</a:t>
            </a:r>
            <a:endParaRPr lang="en-GB" sz="900" dirty="0"/>
          </a:p>
        </p:txBody>
      </p:sp>
      <p:pic>
        <p:nvPicPr>
          <p:cNvPr id="9" name="Picture 8" descr="A group of presents in a bag&#10;&#10;Description automatically generated">
            <a:extLst>
              <a:ext uri="{FF2B5EF4-FFF2-40B4-BE49-F238E27FC236}">
                <a16:creationId xmlns:a16="http://schemas.microsoft.com/office/drawing/2014/main" id="{1117B493-5E7A-E391-5904-4DCC70BCD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33189"/>
            <a:ext cx="4927428" cy="334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3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CD69C-E08F-E33A-B6A5-48C00B72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64" y="32493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Mokoko XBold" panose="02060803020203020204" pitchFamily="18" charset="0"/>
                <a:cs typeface="Mokoko XBold" panose="02060803020203020204" pitchFamily="18" charset="0"/>
              </a:rPr>
              <a:t>Reading: Matthew 2:13-15 (NIV)</a:t>
            </a:r>
            <a:endParaRPr lang="en-GB" dirty="0">
              <a:solidFill>
                <a:srgbClr val="ED1C24"/>
              </a:solidFill>
              <a:latin typeface="Mokoko XBold" panose="02060803020203020204" pitchFamily="18" charset="0"/>
              <a:cs typeface="Mokoko XBold" panose="020608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01553-E8A6-2FE4-5A7D-97BF74164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223" y="1744543"/>
            <a:ext cx="9452741" cy="4351338"/>
          </a:xfrm>
        </p:spPr>
        <p:txBody>
          <a:bodyPr>
            <a:normAutofit/>
          </a:bodyPr>
          <a:lstStyle/>
          <a:p>
            <a:pPr marL="0" marR="629920" indent="0" fontAlgn="base">
              <a:spcAft>
                <a:spcPts val="1200"/>
              </a:spcAft>
              <a:buNone/>
            </a:pPr>
            <a:r>
              <a:rPr lang="en-GB" sz="25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Escape to Egypt</a:t>
            </a:r>
            <a:endParaRPr lang="en-GB" sz="25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629920" indent="0" fontAlgn="base">
              <a:spcAft>
                <a:spcPts val="1200"/>
              </a:spcAft>
              <a:buNone/>
            </a:pPr>
            <a:r>
              <a:rPr lang="en-GB" sz="2500" b="1" baseline="30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13 </a:t>
            </a:r>
            <a:r>
              <a:rPr lang="en-GB" sz="25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they had gone, an angel of the Lord appeared to Joseph in a dream. “Get up,” he said, “take the child and his mother and escape to Egypt. Stay there until I tell you, for Herod is going to search for the child to kill him.”</a:t>
            </a:r>
          </a:p>
          <a:p>
            <a:pPr marL="0" marR="629920" indent="0" fontAlgn="base">
              <a:spcAft>
                <a:spcPts val="1200"/>
              </a:spcAft>
              <a:buNone/>
            </a:pPr>
            <a:r>
              <a:rPr lang="en-GB" sz="2500" b="1" baseline="30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14 </a:t>
            </a:r>
            <a:r>
              <a:rPr lang="en-GB" sz="25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he got up, took the child and his mother during the night and left for Egypt, </a:t>
            </a:r>
            <a:r>
              <a:rPr lang="en-GB" sz="2500" b="1" baseline="30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15 </a:t>
            </a:r>
            <a:r>
              <a:rPr lang="en-GB" sz="25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he stayed until the death of Herod. And so was fulfilled what the Lord had said through the prophet: “Out of Egypt I called my son.” </a:t>
            </a:r>
          </a:p>
        </p:txBody>
      </p:sp>
      <p:pic>
        <p:nvPicPr>
          <p:cNvPr id="5" name="Picture 4" descr="A red and purple rectangles with stars on it&#10;&#10;Description automatically generated">
            <a:extLst>
              <a:ext uri="{FF2B5EF4-FFF2-40B4-BE49-F238E27FC236}">
                <a16:creationId xmlns:a16="http://schemas.microsoft.com/office/drawing/2014/main" id="{5034C076-C15D-83AF-BF6F-48E848585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73" y="0"/>
            <a:ext cx="2340869" cy="33009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5A77EF-068E-4BEB-EF41-FDFAE8B4C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17102"/>
            <a:ext cx="4925995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17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28B43-3E2C-14EF-D80D-83316AFA6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01" y="33326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Mokoko XBold" panose="02060803020203020204" pitchFamily="18" charset="0"/>
                <a:cs typeface="Mokoko XBold" panose="02060803020203020204" pitchFamily="18" charset="0"/>
              </a:rPr>
              <a:t>Discussion Activity</a:t>
            </a:r>
            <a:endParaRPr lang="en-GB" dirty="0">
              <a:solidFill>
                <a:srgbClr val="ED1C24"/>
              </a:solidFill>
              <a:latin typeface="Mokoko XBold" panose="02060803020203020204" pitchFamily="18" charset="0"/>
              <a:cs typeface="Mokoko XBold" panose="02060803020203020204" pitchFamily="18" charset="0"/>
            </a:endParaRPr>
          </a:p>
        </p:txBody>
      </p:sp>
      <p:pic>
        <p:nvPicPr>
          <p:cNvPr id="5" name="Content Placeholder 4" descr="Smart Phone outline">
            <a:extLst>
              <a:ext uri="{FF2B5EF4-FFF2-40B4-BE49-F238E27FC236}">
                <a16:creationId xmlns:a16="http://schemas.microsoft.com/office/drawing/2014/main" id="{28279994-933E-716C-D3AE-FA52F74C0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30189">
            <a:off x="7708024" y="3995407"/>
            <a:ext cx="1461702" cy="1461702"/>
          </a:xfrm>
        </p:spPr>
      </p:pic>
      <p:pic>
        <p:nvPicPr>
          <p:cNvPr id="7" name="Graphic 6" descr="Key outline">
            <a:extLst>
              <a:ext uri="{FF2B5EF4-FFF2-40B4-BE49-F238E27FC236}">
                <a16:creationId xmlns:a16="http://schemas.microsoft.com/office/drawing/2014/main" id="{8F917A4C-3C23-127F-140C-43C0AF7B2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18398">
            <a:off x="9206225" y="2781092"/>
            <a:ext cx="1461702" cy="1461702"/>
          </a:xfrm>
          <a:prstGeom prst="rect">
            <a:avLst/>
          </a:prstGeom>
        </p:spPr>
      </p:pic>
      <p:pic>
        <p:nvPicPr>
          <p:cNvPr id="9" name="Graphic 8" descr="Chinese Teapot And Cup outline">
            <a:extLst>
              <a:ext uri="{FF2B5EF4-FFF2-40B4-BE49-F238E27FC236}">
                <a16:creationId xmlns:a16="http://schemas.microsoft.com/office/drawing/2014/main" id="{9F1AF2CD-ED1F-ECD4-0434-EA5133799A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50991" y="3965075"/>
            <a:ext cx="2131930" cy="2131930"/>
          </a:xfrm>
          <a:prstGeom prst="rect">
            <a:avLst/>
          </a:prstGeom>
        </p:spPr>
      </p:pic>
      <p:pic>
        <p:nvPicPr>
          <p:cNvPr id="11" name="Graphic 10" descr="Handbag with solid fill">
            <a:extLst>
              <a:ext uri="{FF2B5EF4-FFF2-40B4-BE49-F238E27FC236}">
                <a16:creationId xmlns:a16="http://schemas.microsoft.com/office/drawing/2014/main" id="{6A62737C-D9CD-9506-B1A2-9CB1953619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64252">
            <a:off x="7201824" y="2599420"/>
            <a:ext cx="1461702" cy="1461702"/>
          </a:xfrm>
          <a:prstGeom prst="rect">
            <a:avLst/>
          </a:prstGeom>
        </p:spPr>
      </p:pic>
      <p:pic>
        <p:nvPicPr>
          <p:cNvPr id="13" name="Graphic 12" descr="Couch outline">
            <a:extLst>
              <a:ext uri="{FF2B5EF4-FFF2-40B4-BE49-F238E27FC236}">
                <a16:creationId xmlns:a16="http://schemas.microsoft.com/office/drawing/2014/main" id="{29AF4B8A-A8FB-1980-0DC2-CCE966217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56888" y="402004"/>
            <a:ext cx="3109939" cy="3109939"/>
          </a:xfrm>
          <a:prstGeom prst="rect">
            <a:avLst/>
          </a:prstGeom>
        </p:spPr>
      </p:pic>
      <p:pic>
        <p:nvPicPr>
          <p:cNvPr id="19" name="Picture 18" descr="A red and purple rectangles with stars on it&#10;&#10;Description automatically generated">
            <a:extLst>
              <a:ext uri="{FF2B5EF4-FFF2-40B4-BE49-F238E27FC236}">
                <a16:creationId xmlns:a16="http://schemas.microsoft.com/office/drawing/2014/main" id="{C899979B-85F0-BEFC-A09B-78DB7445A0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21" y="0"/>
            <a:ext cx="2340869" cy="33009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3B50B5B-8B2B-E24D-9C64-AD80734D5541}"/>
              </a:ext>
            </a:extLst>
          </p:cNvPr>
          <p:cNvSpPr txBox="1"/>
          <p:nvPr/>
        </p:nvSpPr>
        <p:spPr>
          <a:xfrm>
            <a:off x="1047407" y="1437986"/>
            <a:ext cx="747923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29920" fontAlgn="base">
              <a:spcAft>
                <a:spcPts val="1200"/>
              </a:spcAft>
            </a:pPr>
            <a:r>
              <a:rPr lang="en-GB" sz="2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makes you feel comfortable in your home and in your community? How do these things make you feel safe and secure?  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314470-F40E-A388-9BF8-2639016863C1}"/>
              </a:ext>
            </a:extLst>
          </p:cNvPr>
          <p:cNvSpPr txBox="1"/>
          <p:nvPr/>
        </p:nvSpPr>
        <p:spPr>
          <a:xfrm>
            <a:off x="1879153" y="3335857"/>
            <a:ext cx="5393750" cy="2131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500" kern="1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up a collage of items that make your everyday life possible. If your group comes up with ideas that aren’t shown in the pictures, </a:t>
            </a:r>
            <a:r>
              <a:rPr lang="en-GB" sz="2500" kern="1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draw them.</a:t>
            </a:r>
            <a:endParaRPr lang="en-GB" sz="2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CC7E34-6108-C015-991F-4B883F2091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2116" y="3516282"/>
            <a:ext cx="4925995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3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9098F-8F59-C782-EC1F-F6C99DFE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Mokoko XBold" panose="02060803020203020204" pitchFamily="18" charset="0"/>
                <a:cs typeface="Mokoko XBold" panose="02060803020203020204" pitchFamily="18" charset="0"/>
              </a:rPr>
              <a:t>Practical Activity</a:t>
            </a:r>
            <a:endParaRPr lang="en-GB" dirty="0">
              <a:solidFill>
                <a:srgbClr val="FF0000"/>
              </a:solidFill>
              <a:latin typeface="Mokoko XBold" panose="02060803020203020204" pitchFamily="18" charset="0"/>
              <a:cs typeface="Mokoko XBold" panose="020608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8E715-B325-B087-217F-953C997AA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736" y="1848068"/>
            <a:ext cx="9564388" cy="341788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must leave your home </a:t>
            </a:r>
            <a:r>
              <a:rPr lang="en-US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immediately! </a:t>
            </a:r>
            <a:r>
              <a:rPr lang="en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may not ever be able to come back,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I can’t tell you where you are going and for how long. </a:t>
            </a:r>
          </a:p>
          <a:p>
            <a:pPr marL="0" indent="0">
              <a:buNone/>
            </a:pPr>
            <a:br>
              <a:rPr lang="en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only have three minutes to pack your bags and get out of your home.</a:t>
            </a:r>
            <a:br>
              <a:rPr lang="en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will you bring and what will you leave behind?</a:t>
            </a:r>
            <a:endParaRPr lang="en-GB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A red and purple rectangles with stars on it&#10;&#10;Description automatically generated">
            <a:extLst>
              <a:ext uri="{FF2B5EF4-FFF2-40B4-BE49-F238E27FC236}">
                <a16:creationId xmlns:a16="http://schemas.microsoft.com/office/drawing/2014/main" id="{9B4D24A6-E140-CF7D-5893-53799A8B2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73" y="0"/>
            <a:ext cx="2340869" cy="33009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4B31E0-A1C4-EF1D-0EA0-7990903E7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17102"/>
            <a:ext cx="4925995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97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9098F-8F59-C782-EC1F-F6C99DFE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Mokoko XBold" panose="02060803020203020204" pitchFamily="18" charset="0"/>
                <a:cs typeface="Mokoko XBold" panose="02060803020203020204" pitchFamily="18" charset="0"/>
              </a:rPr>
              <a:t>Discussion Activity</a:t>
            </a:r>
            <a:endParaRPr lang="en-GB" dirty="0">
              <a:solidFill>
                <a:srgbClr val="FF0000"/>
              </a:solidFill>
              <a:latin typeface="Mokoko XBold" panose="02060803020203020204" pitchFamily="18" charset="0"/>
              <a:cs typeface="Mokoko XBold" panose="020608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8E715-B325-B087-217F-953C997AA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74" y="1728206"/>
            <a:ext cx="9595919" cy="4351338"/>
          </a:xfrm>
        </p:spPr>
        <p:txBody>
          <a:bodyPr>
            <a:normAutofit/>
          </a:bodyPr>
          <a:lstStyle/>
          <a:p>
            <a:pPr marL="0" indent="0" fontAlgn="base">
              <a:spcBef>
                <a:spcPts val="1200"/>
              </a:spcBef>
              <a:buNone/>
            </a:pPr>
            <a:r>
              <a:rPr lang="en-US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other considerations do you as a group think that you would need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make as you leave your home and your community?</a:t>
            </a:r>
          </a:p>
          <a:p>
            <a:pPr marL="0" indent="0" fontAlgn="base">
              <a:spcBef>
                <a:spcPts val="1200"/>
              </a:spcBef>
              <a:buNone/>
            </a:pPr>
            <a:endParaRPr lang="en-GB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fontAlgn="base">
              <a:spcBef>
                <a:spcPts val="1200"/>
              </a:spcBef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has this activity made you feel as an individual </a:t>
            </a:r>
            <a:br>
              <a:rPr lang="en-US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as a member of your group?</a:t>
            </a:r>
            <a:endParaRPr lang="en-GB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A red and purple rectangles with stars on it&#10;&#10;Description automatically generated">
            <a:extLst>
              <a:ext uri="{FF2B5EF4-FFF2-40B4-BE49-F238E27FC236}">
                <a16:creationId xmlns:a16="http://schemas.microsoft.com/office/drawing/2014/main" id="{9B4D24A6-E140-CF7D-5893-53799A8B2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73" y="0"/>
            <a:ext cx="2340869" cy="33009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2D0ED9-376D-D1D9-E547-B3C5CD0DC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17102"/>
            <a:ext cx="4925995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05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9098F-8F59-C782-EC1F-F6C99DFE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Mokoko XBold" panose="02060803020203020204" pitchFamily="18" charset="0"/>
                <a:cs typeface="Mokoko XBold" panose="02060803020203020204" pitchFamily="18" charset="0"/>
              </a:rPr>
              <a:t>Unpacking Together</a:t>
            </a:r>
            <a:endParaRPr lang="en-GB" dirty="0">
              <a:solidFill>
                <a:srgbClr val="FF0000"/>
              </a:solidFill>
              <a:latin typeface="Mokoko XBold" panose="02060803020203020204" pitchFamily="18" charset="0"/>
              <a:cs typeface="Mokoko XBold" panose="020608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8E715-B325-B087-217F-953C997AA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1781" y="1728206"/>
            <a:ext cx="8914991" cy="4351338"/>
          </a:xfrm>
        </p:spPr>
        <p:txBody>
          <a:bodyPr>
            <a:normAutofit/>
          </a:bodyPr>
          <a:lstStyle/>
          <a:p>
            <a:pPr fontAlgn="base">
              <a:spcBef>
                <a:spcPts val="1200"/>
              </a:spcBef>
            </a:pPr>
            <a:r>
              <a:rPr lang="en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120 million people worldwide have had to face the reality of leaving home like this.</a:t>
            </a:r>
          </a:p>
          <a:p>
            <a:pPr fontAlgn="base">
              <a:spcBef>
                <a:spcPts val="1200"/>
              </a:spcBef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South Sudan, over one third of the population are displace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fontAlgn="base">
              <a:spcBef>
                <a:spcPts val="1200"/>
              </a:spcBef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 broke out in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neighbouring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Sudan in April 2023, forcing more people to come to South Sudan as refugees.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A red and purple rectangles with stars on it&#10;&#10;Description automatically generated">
            <a:extLst>
              <a:ext uri="{FF2B5EF4-FFF2-40B4-BE49-F238E27FC236}">
                <a16:creationId xmlns:a16="http://schemas.microsoft.com/office/drawing/2014/main" id="{9B4D24A6-E140-CF7D-5893-53799A8B2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73" y="0"/>
            <a:ext cx="2340869" cy="33009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05E955-08A3-0A4C-A65F-2B5138976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17102"/>
            <a:ext cx="4925995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41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53699-F3DE-A8EE-573A-B700DD1E6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22" y="134293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Mokoko XBold" panose="02060803020203020204" pitchFamily="18" charset="0"/>
                <a:cs typeface="Mokoko XBold" panose="02060803020203020204" pitchFamily="18" charset="0"/>
              </a:rPr>
              <a:t>Shede’s</a:t>
            </a:r>
            <a:r>
              <a:rPr lang="en-US" dirty="0">
                <a:solidFill>
                  <a:srgbClr val="FF0000"/>
                </a:solidFill>
                <a:latin typeface="Mokoko XBold" panose="02060803020203020204" pitchFamily="18" charset="0"/>
                <a:cs typeface="Mokoko XBold" panose="02060803020203020204" pitchFamily="18" charset="0"/>
              </a:rPr>
              <a:t> Story</a:t>
            </a:r>
            <a:endParaRPr lang="en-GB" dirty="0">
              <a:solidFill>
                <a:srgbClr val="FF0000"/>
              </a:solidFill>
              <a:latin typeface="Mokoko XBold" panose="02060803020203020204" pitchFamily="18" charset="0"/>
              <a:cs typeface="Mokoko XBold" panose="020608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DE8AC-00E8-F656-BA8F-032E3F284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62" y="1324183"/>
            <a:ext cx="686734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5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Shede</a:t>
            </a:r>
            <a:r>
              <a:rPr lang="en-GB" sz="25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is from the city of El-</a:t>
            </a:r>
            <a:r>
              <a:rPr lang="en-GB" sz="25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Daein</a:t>
            </a:r>
            <a:r>
              <a:rPr lang="en-GB" sz="25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in Darfur, Sudan. She’s married with three daughters. </a:t>
            </a:r>
          </a:p>
          <a:p>
            <a:pPr marL="0" indent="0">
              <a:buNone/>
            </a:pPr>
            <a:r>
              <a:rPr lang="en-GB" sz="25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The youngest, Saida, is six years old. Her eldest daughter also has a six year-old daughter, Mariem.</a:t>
            </a:r>
          </a:p>
          <a:p>
            <a:pPr marL="0" indent="0">
              <a:buNone/>
            </a:pPr>
            <a:r>
              <a:rPr lang="en-GB" sz="25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Before the war, </a:t>
            </a:r>
            <a:r>
              <a:rPr lang="en-GB" sz="25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Shede</a:t>
            </a:r>
            <a:r>
              <a:rPr lang="en-GB" sz="25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worked in a restaurant and enjoyed tending her organic farm. </a:t>
            </a:r>
          </a:p>
          <a:p>
            <a:pPr marL="0" indent="0">
              <a:buNone/>
            </a:pPr>
            <a:r>
              <a:rPr lang="en-GB" sz="25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As conflict tore through Sudan, </a:t>
            </a:r>
            <a:r>
              <a:rPr lang="en-GB" sz="25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Shede’s</a:t>
            </a:r>
            <a:r>
              <a:rPr lang="en-GB" sz="25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family was torn apart. She made the courageous decision to travel to South Sudan to protect the lives of her children and grandchild.</a:t>
            </a:r>
            <a:endParaRPr lang="en-GB" sz="2500" dirty="0"/>
          </a:p>
        </p:txBody>
      </p:sp>
      <p:pic>
        <p:nvPicPr>
          <p:cNvPr id="7" name="Picture 6" descr="A person and a child sitting on a mat&#10;&#10;Description automatically generated">
            <a:extLst>
              <a:ext uri="{FF2B5EF4-FFF2-40B4-BE49-F238E27FC236}">
                <a16:creationId xmlns:a16="http://schemas.microsoft.com/office/drawing/2014/main" id="{96675F15-9F42-E93F-5658-C91E38B4F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69" y="-47297"/>
            <a:ext cx="4603531" cy="6905297"/>
          </a:xfrm>
          <a:prstGeom prst="rect">
            <a:avLst/>
          </a:prstGeom>
        </p:spPr>
      </p:pic>
      <p:pic>
        <p:nvPicPr>
          <p:cNvPr id="5" name="Picture 4" descr="A red and purple rectangles with stars on it&#10;&#10;Description automatically generated">
            <a:extLst>
              <a:ext uri="{FF2B5EF4-FFF2-40B4-BE49-F238E27FC236}">
                <a16:creationId xmlns:a16="http://schemas.microsoft.com/office/drawing/2014/main" id="{E830E962-AE87-66B8-5A9E-D8102EDD2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73" y="0"/>
            <a:ext cx="2340869" cy="3300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DAE22A-30DB-AD12-5071-F802D027F651}"/>
              </a:ext>
            </a:extLst>
          </p:cNvPr>
          <p:cNvSpPr txBox="1"/>
          <p:nvPr/>
        </p:nvSpPr>
        <p:spPr>
          <a:xfrm>
            <a:off x="6009039" y="6262042"/>
            <a:ext cx="1504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Christian Aid / David Macharia</a:t>
            </a:r>
            <a:endParaRPr lang="en-GB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B65DC-21C6-D452-BBB4-F0D3DBF4E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018" y="699194"/>
            <a:ext cx="5899952" cy="306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“I did not come with anything. I only came with these clothes on. The rest of my belongings were all left behind. No table, no teapot, no chair, no bed. Nothing. I left all my belongings behind.” </a:t>
            </a:r>
          </a:p>
          <a:p>
            <a:pPr marL="0" indent="0" algn="r">
              <a:buNone/>
            </a:pPr>
            <a:r>
              <a:rPr lang="en-GB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– </a:t>
            </a:r>
            <a:r>
              <a:rPr lang="en-GB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Shede</a:t>
            </a:r>
            <a:endParaRPr lang="en-GB" dirty="0"/>
          </a:p>
        </p:txBody>
      </p:sp>
      <p:pic>
        <p:nvPicPr>
          <p:cNvPr id="7" name="Picture 6" descr="A person in an orange scarf&#10;&#10;Description automatically generated">
            <a:extLst>
              <a:ext uri="{FF2B5EF4-FFF2-40B4-BE49-F238E27FC236}">
                <a16:creationId xmlns:a16="http://schemas.microsoft.com/office/drawing/2014/main" id="{9ED688B9-D8A7-F448-4132-15F2D060B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942" y="-1"/>
            <a:ext cx="4599058" cy="68985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C18238-D569-945A-DE12-9E717C26ED36}"/>
              </a:ext>
            </a:extLst>
          </p:cNvPr>
          <p:cNvSpPr txBox="1"/>
          <p:nvPr/>
        </p:nvSpPr>
        <p:spPr>
          <a:xfrm>
            <a:off x="5549967" y="6333063"/>
            <a:ext cx="1504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Christian Aid / David Macharia</a:t>
            </a:r>
            <a:endParaRPr lang="en-GB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3AC49B-FB33-AE14-BAEF-9BE8B5047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17102"/>
            <a:ext cx="4925995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29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1010</Words>
  <Application>Microsoft Office PowerPoint</Application>
  <PresentationFormat>Widescreen</PresentationFormat>
  <Paragraphs>66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Mokoko XBold</vt:lpstr>
      <vt:lpstr>Open Sans</vt:lpstr>
      <vt:lpstr>Symbol</vt:lpstr>
      <vt:lpstr>Times New Roman</vt:lpstr>
      <vt:lpstr>Office Theme</vt:lpstr>
      <vt:lpstr>Christmas with Christian Aid</vt:lpstr>
      <vt:lpstr>South Sudan</vt:lpstr>
      <vt:lpstr>Reading: Matthew 2:13-15 (NIV)</vt:lpstr>
      <vt:lpstr>Discussion Activity</vt:lpstr>
      <vt:lpstr>Practical Activity</vt:lpstr>
      <vt:lpstr>Discussion Activity</vt:lpstr>
      <vt:lpstr>Unpacking Together</vt:lpstr>
      <vt:lpstr>Shede’s Story</vt:lpstr>
      <vt:lpstr>PowerPoint Presentation</vt:lpstr>
      <vt:lpstr>PowerPoint Presentation</vt:lpstr>
      <vt:lpstr>PowerPoint Presentation</vt:lpstr>
      <vt:lpstr>PowerPoint Presentation</vt:lpstr>
      <vt:lpstr>Our Response</vt:lpstr>
      <vt:lpstr>Our Response</vt:lpstr>
      <vt:lpstr>Our Response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with Christian Aid</dc:title>
  <dc:creator>Charlie Meiklejohn</dc:creator>
  <cp:lastModifiedBy>Suzanne Simpson</cp:lastModifiedBy>
  <cp:revision>1</cp:revision>
  <dcterms:created xsi:type="dcterms:W3CDTF">2024-11-05T16:50:01Z</dcterms:created>
  <dcterms:modified xsi:type="dcterms:W3CDTF">2024-11-07T10:15:20Z</dcterms:modified>
</cp:coreProperties>
</file>